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1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82" r:id="rId3"/>
    <p:sldMasterId id="2147483700" r:id="rId4"/>
  </p:sldMasterIdLst>
  <p:notesMasterIdLst>
    <p:notesMasterId r:id="rId34"/>
  </p:notesMasterIdLst>
  <p:sldIdLst>
    <p:sldId id="838841149" r:id="rId5"/>
    <p:sldId id="838841107" r:id="rId6"/>
    <p:sldId id="294" r:id="rId7"/>
    <p:sldId id="2927" r:id="rId8"/>
    <p:sldId id="2992" r:id="rId9"/>
    <p:sldId id="2993" r:id="rId10"/>
    <p:sldId id="291" r:id="rId11"/>
    <p:sldId id="838841134" r:id="rId12"/>
    <p:sldId id="267" r:id="rId13"/>
    <p:sldId id="838841230" r:id="rId14"/>
    <p:sldId id="3417" r:id="rId15"/>
    <p:sldId id="838841169" r:id="rId16"/>
    <p:sldId id="838841170" r:id="rId17"/>
    <p:sldId id="838841222" r:id="rId18"/>
    <p:sldId id="263" r:id="rId19"/>
    <p:sldId id="838841129" r:id="rId20"/>
    <p:sldId id="838841225" r:id="rId21"/>
    <p:sldId id="838841173" r:id="rId22"/>
    <p:sldId id="838841130" r:id="rId23"/>
    <p:sldId id="838841153" r:id="rId24"/>
    <p:sldId id="838841131" r:id="rId25"/>
    <p:sldId id="256" r:id="rId26"/>
    <p:sldId id="343" r:id="rId27"/>
    <p:sldId id="838841226" r:id="rId28"/>
    <p:sldId id="339" r:id="rId29"/>
    <p:sldId id="290" r:id="rId30"/>
    <p:sldId id="838841206" r:id="rId31"/>
    <p:sldId id="298" r:id="rId32"/>
    <p:sldId id="275" r:id="rId33"/>
  </p:sldIdLst>
  <p:sldSz cx="12192000" cy="6858000"/>
  <p:notesSz cx="6858000" cy="9144000"/>
  <p:defaultTextStyle>
    <a:defPPr>
      <a:defRPr lang="es-C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CC6682B-375D-9725-466C-707DCB32FA27}" name="Marcela Bazan" initials="MB" userId="S::marcela.bazan@transantiago.cl::a4c50bb0-e6da-4655-a257-8b3859c4f66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91039"/>
    <a:srgbClr val="E85064"/>
    <a:srgbClr val="C90F2E"/>
    <a:srgbClr val="C00002"/>
    <a:srgbClr val="CA2638"/>
    <a:srgbClr val="E95064"/>
    <a:srgbClr val="C81039"/>
    <a:srgbClr val="DD1A32"/>
    <a:srgbClr val="CDD2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30DC04-6BBA-461F-A8F5-177A13446676}" v="3" dt="2025-08-21T12:30:01.1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03" autoAdjust="0"/>
    <p:restoredTop sz="94694"/>
  </p:normalViewPr>
  <p:slideViewPr>
    <p:cSldViewPr snapToGrid="0">
      <p:cViewPr varScale="1">
        <p:scale>
          <a:sx n="136" d="100"/>
          <a:sy n="136" d="100"/>
        </p:scale>
        <p:origin x="80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42" Type="http://schemas.openxmlformats.org/officeDocument/2006/relationships/customXml" Target="../customXml/item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customXml" Target="../customXml/item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43" Type="http://schemas.openxmlformats.org/officeDocument/2006/relationships/customXml" Target="../customXml/item2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carena Del Carmen Roa Pinto" userId="2e774ff8-f9e5-48d3-8002-777c07d7f855" providerId="ADAL" clId="{6330DC04-6BBA-461F-A8F5-177A13446676}"/>
    <pc:docChg chg="custSel addSld delSld modSld sldOrd">
      <pc:chgData name="Macarena Del Carmen Roa Pinto" userId="2e774ff8-f9e5-48d3-8002-777c07d7f855" providerId="ADAL" clId="{6330DC04-6BBA-461F-A8F5-177A13446676}" dt="2025-08-21T12:30:14.309" v="378" actId="47"/>
      <pc:docMkLst>
        <pc:docMk/>
      </pc:docMkLst>
      <pc:sldChg chg="del">
        <pc:chgData name="Macarena Del Carmen Roa Pinto" userId="2e774ff8-f9e5-48d3-8002-777c07d7f855" providerId="ADAL" clId="{6330DC04-6BBA-461F-A8F5-177A13446676}" dt="2025-08-21T12:23:05.840" v="349" actId="47"/>
        <pc:sldMkLst>
          <pc:docMk/>
          <pc:sldMk cId="2567278296" sldId="295"/>
        </pc:sldMkLst>
      </pc:sldChg>
      <pc:sldChg chg="del">
        <pc:chgData name="Macarena Del Carmen Roa Pinto" userId="2e774ff8-f9e5-48d3-8002-777c07d7f855" providerId="ADAL" clId="{6330DC04-6BBA-461F-A8F5-177A13446676}" dt="2025-08-21T12:30:14.309" v="378" actId="47"/>
        <pc:sldMkLst>
          <pc:docMk/>
          <pc:sldMk cId="1932595757" sldId="296"/>
        </pc:sldMkLst>
      </pc:sldChg>
      <pc:sldChg chg="del">
        <pc:chgData name="Macarena Del Carmen Roa Pinto" userId="2e774ff8-f9e5-48d3-8002-777c07d7f855" providerId="ADAL" clId="{6330DC04-6BBA-461F-A8F5-177A13446676}" dt="2025-08-21T12:22:47.833" v="348" actId="47"/>
        <pc:sldMkLst>
          <pc:docMk/>
          <pc:sldMk cId="2956605980" sldId="334"/>
        </pc:sldMkLst>
      </pc:sldChg>
      <pc:sldChg chg="modSp add del mod">
        <pc:chgData name="Macarena Del Carmen Roa Pinto" userId="2e774ff8-f9e5-48d3-8002-777c07d7f855" providerId="ADAL" clId="{6330DC04-6BBA-461F-A8F5-177A13446676}" dt="2025-08-21T12:30:01.108" v="377"/>
        <pc:sldMkLst>
          <pc:docMk/>
          <pc:sldMk cId="517218185" sldId="339"/>
        </pc:sldMkLst>
        <pc:spChg chg="mod">
          <ac:chgData name="Macarena Del Carmen Roa Pinto" userId="2e774ff8-f9e5-48d3-8002-777c07d7f855" providerId="ADAL" clId="{6330DC04-6BBA-461F-A8F5-177A13446676}" dt="2025-08-21T12:23:32.274" v="370" actId="6549"/>
          <ac:spMkLst>
            <pc:docMk/>
            <pc:sldMk cId="517218185" sldId="339"/>
            <ac:spMk id="3" creationId="{0BB6BD1E-81C4-8E3F-4F64-F93F764FCD0A}"/>
          </ac:spMkLst>
        </pc:spChg>
        <pc:spChg chg="mod">
          <ac:chgData name="Macarena Del Carmen Roa Pinto" userId="2e774ff8-f9e5-48d3-8002-777c07d7f855" providerId="ADAL" clId="{6330DC04-6BBA-461F-A8F5-177A13446676}" dt="2025-08-21T12:23:21.862" v="350" actId="1076"/>
          <ac:spMkLst>
            <pc:docMk/>
            <pc:sldMk cId="517218185" sldId="339"/>
            <ac:spMk id="11" creationId="{EB27E450-5BAB-8AB6-5C5F-EC7E0E661006}"/>
          </ac:spMkLst>
        </pc:spChg>
      </pc:sldChg>
      <pc:sldChg chg="ord">
        <pc:chgData name="Macarena Del Carmen Roa Pinto" userId="2e774ff8-f9e5-48d3-8002-777c07d7f855" providerId="ADAL" clId="{6330DC04-6BBA-461F-A8F5-177A13446676}" dt="2025-08-21T12:21:10.277" v="345"/>
        <pc:sldMkLst>
          <pc:docMk/>
          <pc:sldMk cId="3115437545" sldId="838841107"/>
        </pc:sldMkLst>
      </pc:sldChg>
      <pc:sldChg chg="add del setBg">
        <pc:chgData name="Macarena Del Carmen Roa Pinto" userId="2e774ff8-f9e5-48d3-8002-777c07d7f855" providerId="ADAL" clId="{6330DC04-6BBA-461F-A8F5-177A13446676}" dt="2025-08-21T12:27:30.836" v="375"/>
        <pc:sldMkLst>
          <pc:docMk/>
          <pc:sldMk cId="2666559673" sldId="838841134"/>
        </pc:sldMkLst>
      </pc:sldChg>
      <pc:sldChg chg="modSp mod">
        <pc:chgData name="Macarena Del Carmen Roa Pinto" userId="2e774ff8-f9e5-48d3-8002-777c07d7f855" providerId="ADAL" clId="{6330DC04-6BBA-461F-A8F5-177A13446676}" dt="2025-08-21T12:20:48.415" v="343" actId="1076"/>
        <pc:sldMkLst>
          <pc:docMk/>
          <pc:sldMk cId="2579466849" sldId="838841149"/>
        </pc:sldMkLst>
        <pc:spChg chg="mod">
          <ac:chgData name="Macarena Del Carmen Roa Pinto" userId="2e774ff8-f9e5-48d3-8002-777c07d7f855" providerId="ADAL" clId="{6330DC04-6BBA-461F-A8F5-177A13446676}" dt="2025-08-21T12:20:48.415" v="343" actId="1076"/>
          <ac:spMkLst>
            <pc:docMk/>
            <pc:sldMk cId="2579466849" sldId="838841149"/>
            <ac:spMk id="2" creationId="{939B030A-F0C6-6FAC-F770-63317A2E7F95}"/>
          </ac:spMkLst>
        </pc:spChg>
        <pc:spChg chg="mod">
          <ac:chgData name="Macarena Del Carmen Roa Pinto" userId="2e774ff8-f9e5-48d3-8002-777c07d7f855" providerId="ADAL" clId="{6330DC04-6BBA-461F-A8F5-177A13446676}" dt="2025-08-21T12:20:25.033" v="339" actId="1076"/>
          <ac:spMkLst>
            <pc:docMk/>
            <pc:sldMk cId="2579466849" sldId="838841149"/>
            <ac:spMk id="3" creationId="{1EB09085-454E-3877-DBF0-9CEB97C4593E}"/>
          </ac:spMkLst>
        </pc:spChg>
        <pc:spChg chg="mod">
          <ac:chgData name="Macarena Del Carmen Roa Pinto" userId="2e774ff8-f9e5-48d3-8002-777c07d7f855" providerId="ADAL" clId="{6330DC04-6BBA-461F-A8F5-177A13446676}" dt="2025-08-21T12:20:38.375" v="342" actId="1076"/>
          <ac:spMkLst>
            <pc:docMk/>
            <pc:sldMk cId="2579466849" sldId="838841149"/>
            <ac:spMk id="4" creationId="{2D1FBBF6-EB6D-E494-C200-C4D4A559C321}"/>
          </ac:spMkLst>
        </pc:spChg>
        <pc:spChg chg="mod">
          <ac:chgData name="Macarena Del Carmen Roa Pinto" userId="2e774ff8-f9e5-48d3-8002-777c07d7f855" providerId="ADAL" clId="{6330DC04-6BBA-461F-A8F5-177A13446676}" dt="2025-08-21T12:20:19.821" v="338" actId="6549"/>
          <ac:spMkLst>
            <pc:docMk/>
            <pc:sldMk cId="2579466849" sldId="838841149"/>
            <ac:spMk id="6" creationId="{EEA9DD9D-1D5C-0FC3-D46C-56BB9642DBFE}"/>
          </ac:spMkLst>
        </pc:spChg>
        <pc:spChg chg="mod">
          <ac:chgData name="Macarena Del Carmen Roa Pinto" userId="2e774ff8-f9e5-48d3-8002-777c07d7f855" providerId="ADAL" clId="{6330DC04-6BBA-461F-A8F5-177A13446676}" dt="2025-08-21T12:20:35.495" v="341" actId="1076"/>
          <ac:spMkLst>
            <pc:docMk/>
            <pc:sldMk cId="2579466849" sldId="838841149"/>
            <ac:spMk id="9" creationId="{12A1E19C-3F45-16B8-C56D-8E08F540869F}"/>
          </ac:spMkLst>
        </pc:spChg>
      </pc:sldChg>
      <pc:sldChg chg="delSp del mod">
        <pc:chgData name="Macarena Del Carmen Roa Pinto" userId="2e774ff8-f9e5-48d3-8002-777c07d7f855" providerId="ADAL" clId="{6330DC04-6BBA-461F-A8F5-177A13446676}" dt="2025-08-21T12:27:12.001" v="374" actId="47"/>
        <pc:sldMkLst>
          <pc:docMk/>
          <pc:sldMk cId="1836732131" sldId="838841168"/>
        </pc:sldMkLst>
        <pc:spChg chg="del">
          <ac:chgData name="Macarena Del Carmen Roa Pinto" userId="2e774ff8-f9e5-48d3-8002-777c07d7f855" providerId="ADAL" clId="{6330DC04-6BBA-461F-A8F5-177A13446676}" dt="2025-08-21T12:22:27.650" v="347" actId="478"/>
          <ac:spMkLst>
            <pc:docMk/>
            <pc:sldMk cId="1836732131" sldId="838841168"/>
            <ac:spMk id="21" creationId="{7050CEE7-586F-7D16-B894-D2AC60772C50}"/>
          </ac:spMkLst>
        </pc:spChg>
      </pc:sldChg>
      <pc:sldChg chg="del">
        <pc:chgData name="Macarena Del Carmen Roa Pinto" userId="2e774ff8-f9e5-48d3-8002-777c07d7f855" providerId="ADAL" clId="{6330DC04-6BBA-461F-A8F5-177A13446676}" dt="2025-08-21T12:29:29.828" v="376" actId="47"/>
        <pc:sldMkLst>
          <pc:docMk/>
          <pc:sldMk cId="2561455037" sldId="838841237"/>
        </pc:sldMkLst>
      </pc:sldChg>
      <pc:sldMasterChg chg="delSldLayout">
        <pc:chgData name="Macarena Del Carmen Roa Pinto" userId="2e774ff8-f9e5-48d3-8002-777c07d7f855" providerId="ADAL" clId="{6330DC04-6BBA-461F-A8F5-177A13446676}" dt="2025-08-21T12:29:29.828" v="376" actId="47"/>
        <pc:sldMasterMkLst>
          <pc:docMk/>
          <pc:sldMasterMk cId="1169792136" sldId="2147483682"/>
        </pc:sldMasterMkLst>
        <pc:sldLayoutChg chg="del">
          <pc:chgData name="Macarena Del Carmen Roa Pinto" userId="2e774ff8-f9e5-48d3-8002-777c07d7f855" providerId="ADAL" clId="{6330DC04-6BBA-461F-A8F5-177A13446676}" dt="2025-08-21T12:26:18.894" v="371" actId="47"/>
          <pc:sldLayoutMkLst>
            <pc:docMk/>
            <pc:sldMasterMk cId="1169792136" sldId="2147483682"/>
            <pc:sldLayoutMk cId="1228002322" sldId="2147483720"/>
          </pc:sldLayoutMkLst>
        </pc:sldLayoutChg>
        <pc:sldLayoutChg chg="del">
          <pc:chgData name="Macarena Del Carmen Roa Pinto" userId="2e774ff8-f9e5-48d3-8002-777c07d7f855" providerId="ADAL" clId="{6330DC04-6BBA-461F-A8F5-177A13446676}" dt="2025-08-21T12:29:29.828" v="376" actId="47"/>
          <pc:sldLayoutMkLst>
            <pc:docMk/>
            <pc:sldMasterMk cId="1169792136" sldId="2147483682"/>
            <pc:sldLayoutMk cId="3000919743" sldId="2147483722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dtpm.sharepoint.com/sites/CoordinacinGOPM330/Documentos%20compartidos/06.%20Estrategia%20Operacional%20y%20Sostenibilidad/05.%20Electromovilidad/02.%20Anuario%20Electromovilidad/Gr&#225;ficos/Gr&#225;ficos%20Informe_VP.xlsx" TargetMode="Externa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Libro2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765227556886913"/>
          <c:y val="3.7779032772026391E-2"/>
          <c:w val="0.87234772443113084"/>
          <c:h val="0.74105339589875296"/>
        </c:manualLayout>
      </c:layout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53550687"/>
        <c:axId val="553552607"/>
        <c:extLst>
          <c:ext xmlns:c15="http://schemas.microsoft.com/office/drawing/2012/chart" uri="{02D57815-91ED-43cb-92C2-25804820EDAC}">
            <c15:filteredBar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G.5!$A$2</c15:sqref>
                        </c15:formulaRef>
                      </c:ext>
                    </c:extLst>
                    <c:strCache>
                      <c:ptCount val="1"/>
                      <c:pt idx="0">
                        <c:v>Emisiones atmosféricas (Ton/año)</c:v>
                      </c:pt>
                    </c:strCache>
                  </c:strRef>
                </c:tx>
                <c:spPr>
                  <a:solidFill>
                    <a:schemeClr val="accent1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>
                      <c:ext uri="{02D57815-91ED-43cb-92C2-25804820EDAC}">
                        <c15:formulaRef>
                          <c15:sqref>G.5!$B$1:$G$1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ormulaRef>
                          <c15:sqref>G.5!$B$2:$G$2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483966</c:v>
                      </c:pt>
                      <c:pt idx="1">
                        <c:v>445301</c:v>
                      </c:pt>
                      <c:pt idx="2">
                        <c:v>339293</c:v>
                      </c:pt>
                      <c:pt idx="3">
                        <c:v>352297</c:v>
                      </c:pt>
                      <c:pt idx="4">
                        <c:v>373081</c:v>
                      </c:pt>
                      <c:pt idx="5">
                        <c:v>346103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2-5D87-47FA-B068-63148E250C80}"/>
                  </c:ext>
                </c:extLst>
              </c15:ser>
            </c15:filteredBarSeries>
            <c15:filteredBarSeries>
              <c15:ser>
                <c:idx val="2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G.5!$A$4</c15:sqref>
                        </c15:formulaRef>
                      </c:ext>
                    </c:extLst>
                    <c:strCache>
                      <c:ptCount val="1"/>
                      <c:pt idx="0">
                        <c:v>PM10 (ton/año)</c:v>
                      </c:pt>
                    </c:strCache>
                  </c:strRef>
                </c:tx>
                <c:spPr>
                  <a:solidFill>
                    <a:schemeClr val="accent3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G.5!$B$1:$G$1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G.5!$B$4:$G$4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74.099999999999994</c:v>
                      </c:pt>
                      <c:pt idx="1">
                        <c:v>65</c:v>
                      </c:pt>
                      <c:pt idx="2">
                        <c:v>44.3</c:v>
                      </c:pt>
                      <c:pt idx="3">
                        <c:v>38.299999999999997</c:v>
                      </c:pt>
                      <c:pt idx="4">
                        <c:v>39.200000000000003</c:v>
                      </c:pt>
                      <c:pt idx="5">
                        <c:v>36.799999999999997</c:v>
                      </c:pt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3-5D87-47FA-B068-63148E250C80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1"/>
          <c:tx>
            <c:strRef>
              <c:f>G.5!$A$3</c:f>
              <c:strCache>
                <c:ptCount val="1"/>
                <c:pt idx="0">
                  <c:v>CO2eq (10 miles ton/año)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G.5!$B$1:$G$1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G.5!$B$3:$G$3</c:f>
              <c:numCache>
                <c:formatCode>0.00</c:formatCode>
                <c:ptCount val="6"/>
                <c:pt idx="0">
                  <c:v>48.396599999999999</c:v>
                </c:pt>
                <c:pt idx="1">
                  <c:v>44.530099999999997</c:v>
                </c:pt>
                <c:pt idx="2">
                  <c:v>33.929299999999998</c:v>
                </c:pt>
                <c:pt idx="3">
                  <c:v>35.229700000000001</c:v>
                </c:pt>
                <c:pt idx="4">
                  <c:v>37.308100000000003</c:v>
                </c:pt>
                <c:pt idx="5">
                  <c:v>34.610300000000002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87-47FA-B068-63148E250C80}"/>
            </c:ext>
          </c:extLst>
        </c:ser>
        <c:ser>
          <c:idx val="3"/>
          <c:order val="3"/>
          <c:tx>
            <c:strRef>
              <c:f>G.5!$A$5</c:f>
              <c:strCache>
                <c:ptCount val="1"/>
                <c:pt idx="0">
                  <c:v>PM2.5 (ton/año)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cat>
            <c:numRef>
              <c:f>G.5!$B$1:$G$1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G.5!$B$5:$G$5</c:f>
              <c:numCache>
                <c:formatCode>General</c:formatCode>
                <c:ptCount val="6"/>
                <c:pt idx="0">
                  <c:v>57.8</c:v>
                </c:pt>
                <c:pt idx="1">
                  <c:v>47.7</c:v>
                </c:pt>
                <c:pt idx="2">
                  <c:v>31.8</c:v>
                </c:pt>
                <c:pt idx="3">
                  <c:v>25.4</c:v>
                </c:pt>
                <c:pt idx="4">
                  <c:v>25.4</c:v>
                </c:pt>
                <c:pt idx="5">
                  <c:v>22.5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D87-47FA-B068-63148E250C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73007583"/>
        <c:axId val="922043727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strRef>
                    <c:extLst>
                      <c:ext uri="{02D57815-91ED-43cb-92C2-25804820EDAC}">
                        <c15:formulaRef>
                          <c15:sqref>G.5!$A$6</c15:sqref>
                        </c15:formulaRef>
                      </c:ext>
                    </c:extLst>
                    <c:strCache>
                      <c:ptCount val="1"/>
                      <c:pt idx="0">
                        <c:v>NOX</c:v>
                      </c:pt>
                    </c:strCache>
                  </c:strRef>
                </c:tx>
                <c:spPr>
                  <a:ln w="28575" cap="rnd">
                    <a:solidFill>
                      <a:schemeClr val="accent5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uri="{02D57815-91ED-43cb-92C2-25804820EDAC}">
                        <c15:formulaRef>
                          <c15:sqref>G.5!$B$1:$G$1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ormulaRef>
                          <c15:sqref>G.5!$B$6:$G$6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3890.2</c:v>
                      </c:pt>
                      <c:pt idx="1">
                        <c:v>3316.3</c:v>
                      </c:pt>
                      <c:pt idx="2">
                        <c:v>2273.4</c:v>
                      </c:pt>
                      <c:pt idx="3">
                        <c:v>1898.7</c:v>
                      </c:pt>
                      <c:pt idx="4">
                        <c:v>2285</c:v>
                      </c:pt>
                      <c:pt idx="5">
                        <c:v>1591.4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04-5D87-47FA-B068-63148E250C80}"/>
                  </c:ext>
                </c:extLst>
              </c15:ser>
            </c15:filteredLineSeries>
            <c15:filteredLineSeries>
              <c15:ser>
                <c:idx val="5"/>
                <c:order val="5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G.5!$A$7</c15:sqref>
                        </c15:formulaRef>
                      </c:ext>
                    </c:extLst>
                    <c:strCache>
                      <c:ptCount val="1"/>
                      <c:pt idx="0">
                        <c:v>CO</c:v>
                      </c:pt>
                    </c:strCache>
                  </c:strRef>
                </c:tx>
                <c:spPr>
                  <a:ln w="28575" cap="rnd">
                    <a:solidFill>
                      <a:schemeClr val="accent6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G.5!$B$1:$G$1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G.5!$B$7:$G$7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990.9</c:v>
                      </c:pt>
                      <c:pt idx="1">
                        <c:v>852.1</c:v>
                      </c:pt>
                      <c:pt idx="2">
                        <c:v>585</c:v>
                      </c:pt>
                      <c:pt idx="3">
                        <c:v>501.6</c:v>
                      </c:pt>
                      <c:pt idx="4">
                        <c:v>596.70000000000005</c:v>
                      </c:pt>
                      <c:pt idx="5">
                        <c:v>432.4</c:v>
                      </c:pt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5-5D87-47FA-B068-63148E250C80}"/>
                  </c:ext>
                </c:extLst>
              </c15:ser>
            </c15:filteredLineSeries>
            <c15:filteredLineSeries>
              <c15:ser>
                <c:idx val="6"/>
                <c:order val="6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G.5!$A$8</c15:sqref>
                        </c15:formulaRef>
                      </c:ext>
                    </c:extLst>
                    <c:strCache>
                      <c:ptCount val="1"/>
                      <c:pt idx="0">
                        <c:v>COV</c:v>
                      </c:pt>
                    </c:strCache>
                  </c:strRef>
                </c:tx>
                <c:spPr>
                  <a:ln w="28575" cap="rnd">
                    <a:solidFill>
                      <a:schemeClr val="accent1">
                        <a:lumMod val="6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G.5!$B$1:$G$1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G.5!$B$8:$G$8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180.1</c:v>
                      </c:pt>
                      <c:pt idx="1">
                        <c:v>151.19999999999999</c:v>
                      </c:pt>
                      <c:pt idx="2">
                        <c:v>101.9</c:v>
                      </c:pt>
                      <c:pt idx="3">
                        <c:v>82</c:v>
                      </c:pt>
                      <c:pt idx="4">
                        <c:v>95</c:v>
                      </c:pt>
                      <c:pt idx="5">
                        <c:v>59.5</c:v>
                      </c:pt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6-5D87-47FA-B068-63148E250C80}"/>
                  </c:ext>
                </c:extLst>
              </c15:ser>
            </c15:filteredLineSeries>
            <c15:filteredLineSeries>
              <c15:ser>
                <c:idx val="7"/>
                <c:order val="7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G.5!$A$9</c15:sqref>
                        </c15:formulaRef>
                      </c:ext>
                    </c:extLst>
                    <c:strCache>
                      <c:ptCount val="1"/>
                      <c:pt idx="0">
                        <c:v>CC</c:v>
                      </c:pt>
                    </c:strCache>
                  </c:strRef>
                </c:tx>
                <c:spPr>
                  <a:ln w="28575" cap="rnd">
                    <a:solidFill>
                      <a:schemeClr val="accent2">
                        <a:lumMod val="6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G.5!$B$1:$G$1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G.5!$B$9:$G$9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151882</c:v>
                      </c:pt>
                      <c:pt idx="1">
                        <c:v>138159.6</c:v>
                      </c:pt>
                      <c:pt idx="2">
                        <c:v>102591.1</c:v>
                      </c:pt>
                      <c:pt idx="3">
                        <c:v>105850.8</c:v>
                      </c:pt>
                      <c:pt idx="4">
                        <c:v>112714.2</c:v>
                      </c:pt>
                      <c:pt idx="5">
                        <c:v>100699.3</c:v>
                      </c:pt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7-5D87-47FA-B068-63148E250C80}"/>
                  </c:ext>
                </c:extLst>
              </c15:ser>
            </c15:filteredLineSeries>
          </c:ext>
        </c:extLst>
      </c:lineChart>
      <c:catAx>
        <c:axId val="273007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bg1"/>
                </a:solidFill>
                <a:latin typeface="Museo Sans Rounded 500" panose="02000000000000000000" charset="0"/>
                <a:ea typeface="+mn-ea"/>
                <a:cs typeface="+mn-cs"/>
              </a:defRPr>
            </a:pPr>
            <a:endParaRPr lang="es-CL"/>
          </a:p>
        </c:txPr>
        <c:crossAx val="922043727"/>
        <c:crosses val="autoZero"/>
        <c:auto val="1"/>
        <c:lblAlgn val="ctr"/>
        <c:lblOffset val="100"/>
        <c:noMultiLvlLbl val="0"/>
      </c:catAx>
      <c:valAx>
        <c:axId val="922043727"/>
        <c:scaling>
          <c:orientation val="minMax"/>
          <c:max val="7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000" b="0" i="0" u="none" strike="noStrike" kern="1200" baseline="0">
                    <a:solidFill>
                      <a:schemeClr val="bg1"/>
                    </a:solidFill>
                    <a:latin typeface="Museo Sans Rounded 500" panose="02000000000000000000" charset="0"/>
                    <a:ea typeface="+mn-ea"/>
                    <a:cs typeface="+mn-cs"/>
                  </a:defRPr>
                </a:pPr>
                <a:r>
                  <a:rPr lang="es-CL"/>
                  <a:t>Contaminantes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000" b="0" i="0" u="none" strike="noStrike" kern="1200" baseline="0">
                  <a:solidFill>
                    <a:schemeClr val="bg1"/>
                  </a:solidFill>
                  <a:latin typeface="Museo Sans Rounded 500" panose="02000000000000000000" charset="0"/>
                  <a:ea typeface="+mn-ea"/>
                  <a:cs typeface="+mn-cs"/>
                </a:defRPr>
              </a:pPr>
              <a:endParaRPr lang="es-CL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bg1"/>
                </a:solidFill>
                <a:latin typeface="Museo Sans Rounded 500" panose="02000000000000000000" charset="0"/>
                <a:ea typeface="+mn-ea"/>
                <a:cs typeface="+mn-cs"/>
              </a:defRPr>
            </a:pPr>
            <a:endParaRPr lang="es-CL"/>
          </a:p>
        </c:txPr>
        <c:crossAx val="273007583"/>
        <c:crosses val="autoZero"/>
        <c:crossBetween val="between"/>
      </c:valAx>
      <c:valAx>
        <c:axId val="553552607"/>
        <c:scaling>
          <c:orientation val="minMax"/>
        </c:scaling>
        <c:delete val="1"/>
        <c:axPos val="r"/>
        <c:numFmt formatCode="General" sourceLinked="1"/>
        <c:majorTickMark val="out"/>
        <c:minorTickMark val="none"/>
        <c:tickLblPos val="nextTo"/>
        <c:crossAx val="553550687"/>
        <c:crosses val="max"/>
        <c:crossBetween val="between"/>
      </c:valAx>
      <c:catAx>
        <c:axId val="553550687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553552607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bg1"/>
              </a:solidFill>
              <a:latin typeface="Museo Sans Rounded 500" panose="02000000000000000000" charset="0"/>
              <a:ea typeface="+mn-ea"/>
              <a:cs typeface="+mn-cs"/>
            </a:defRPr>
          </a:pPr>
          <a:endParaRPr lang="es-CL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9525" cap="flat" cmpd="sng" algn="ctr">
      <a:noFill/>
      <a:round/>
    </a:ln>
    <a:effectLst/>
  </c:spPr>
  <c:txPr>
    <a:bodyPr/>
    <a:lstStyle/>
    <a:p>
      <a:pPr>
        <a:defRPr sz="2000">
          <a:solidFill>
            <a:schemeClr val="bg1"/>
          </a:solidFill>
          <a:latin typeface="Museo Sans Rounded 500" panose="02000000000000000000" charset="0"/>
        </a:defRPr>
      </a:pPr>
      <a:endParaRPr lang="es-CL"/>
    </a:p>
  </c:txPr>
  <c:externalData r:id="rId3">
    <c:autoUpdate val="0"/>
  </c:externalData>
  <c:userShapes r:id="rId4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1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8E6A-4903-B0CF-2068EB0FF0AF}"/>
              </c:ext>
            </c:extLst>
          </c:dPt>
          <c:cat>
            <c:strRef>
              <c:f>Hoja5!$B$6:$B$27</c:f>
              <c:strCache>
                <c:ptCount val="22"/>
                <c:pt idx="0">
                  <c:v>Lisboa</c:v>
                </c:pt>
                <c:pt idx="1">
                  <c:v>Londres</c:v>
                </c:pt>
                <c:pt idx="2">
                  <c:v>Lyon</c:v>
                </c:pt>
                <c:pt idx="3">
                  <c:v>Bogotá</c:v>
                </c:pt>
                <c:pt idx="4">
                  <c:v>Valencia</c:v>
                </c:pt>
                <c:pt idx="5">
                  <c:v>Atenas</c:v>
                </c:pt>
                <c:pt idx="6">
                  <c:v>Berlín</c:v>
                </c:pt>
                <c:pt idx="7">
                  <c:v>Stuttgart</c:v>
                </c:pt>
                <c:pt idx="8">
                  <c:v>Turín</c:v>
                </c:pt>
                <c:pt idx="9">
                  <c:v>París</c:v>
                </c:pt>
                <c:pt idx="10">
                  <c:v>Estocolmo</c:v>
                </c:pt>
                <c:pt idx="11">
                  <c:v>Santiago de Chile</c:v>
                </c:pt>
                <c:pt idx="12">
                  <c:v>Oslo</c:v>
                </c:pt>
                <c:pt idx="13">
                  <c:v>Budapest</c:v>
                </c:pt>
                <c:pt idx="14">
                  <c:v>Toulouse</c:v>
                </c:pt>
                <c:pt idx="15">
                  <c:v>Vilna</c:v>
                </c:pt>
                <c:pt idx="16">
                  <c:v>Praga</c:v>
                </c:pt>
                <c:pt idx="17">
                  <c:v>Varsovia</c:v>
                </c:pt>
                <c:pt idx="18">
                  <c:v>Barcelona</c:v>
                </c:pt>
                <c:pt idx="19">
                  <c:v>Sofía</c:v>
                </c:pt>
                <c:pt idx="20">
                  <c:v>Madrid</c:v>
                </c:pt>
                <c:pt idx="21">
                  <c:v>Bucarest</c:v>
                </c:pt>
              </c:strCache>
            </c:strRef>
          </c:cat>
          <c:val>
            <c:numRef>
              <c:f>Hoja5!$C$6:$C$27</c:f>
              <c:numCache>
                <c:formatCode>0%</c:formatCode>
                <c:ptCount val="22"/>
                <c:pt idx="0">
                  <c:v>0.59</c:v>
                </c:pt>
                <c:pt idx="1">
                  <c:v>0.56000000000000005</c:v>
                </c:pt>
                <c:pt idx="2">
                  <c:v>0.53</c:v>
                </c:pt>
                <c:pt idx="3">
                  <c:v>0.5</c:v>
                </c:pt>
                <c:pt idx="4">
                  <c:v>0.47</c:v>
                </c:pt>
                <c:pt idx="5">
                  <c:v>0.42</c:v>
                </c:pt>
                <c:pt idx="6">
                  <c:v>0.38</c:v>
                </c:pt>
                <c:pt idx="7">
                  <c:v>0.38</c:v>
                </c:pt>
                <c:pt idx="8">
                  <c:v>0.38</c:v>
                </c:pt>
                <c:pt idx="9">
                  <c:v>0.37</c:v>
                </c:pt>
                <c:pt idx="10">
                  <c:v>0.36</c:v>
                </c:pt>
                <c:pt idx="11">
                  <c:v>0.35</c:v>
                </c:pt>
                <c:pt idx="12">
                  <c:v>0.35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0.28000000000000003</c:v>
                </c:pt>
                <c:pt idx="16">
                  <c:v>0.23</c:v>
                </c:pt>
                <c:pt idx="17">
                  <c:v>0.23</c:v>
                </c:pt>
                <c:pt idx="18">
                  <c:v>0.22</c:v>
                </c:pt>
                <c:pt idx="19">
                  <c:v>0.21</c:v>
                </c:pt>
                <c:pt idx="20">
                  <c:v>0.2</c:v>
                </c:pt>
                <c:pt idx="21">
                  <c:v>0.17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E6A-4903-B0CF-2068EB0FF0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521684256"/>
        <c:axId val="1521680896"/>
      </c:barChart>
      <c:catAx>
        <c:axId val="152168425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CL"/>
          </a:p>
        </c:txPr>
        <c:crossAx val="1521680896"/>
        <c:crosses val="autoZero"/>
        <c:auto val="1"/>
        <c:lblAlgn val="ctr"/>
        <c:lblOffset val="100"/>
        <c:noMultiLvlLbl val="0"/>
      </c:catAx>
      <c:valAx>
        <c:axId val="1521680896"/>
        <c:scaling>
          <c:orientation val="minMax"/>
          <c:max val="0.60000000000000009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CL"/>
          </a:p>
        </c:txPr>
        <c:crossAx val="15216842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050"/>
      </a:pPr>
      <a:endParaRPr lang="es-CL"/>
    </a:p>
  </c:txPr>
  <c:externalData r:id="rId4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spPr>
            <a:ln w="38100" cap="rnd">
              <a:solidFill>
                <a:schemeClr val="bg1"/>
              </a:solidFill>
              <a:round/>
            </a:ln>
            <a:effectLst/>
          </c:spPr>
          <c:marker>
            <c:symbol val="none"/>
          </c:marker>
          <c:cat>
            <c:numRef>
              <c:f>Hoja1!$B$7:$L$7</c:f>
              <c:numCache>
                <c:formatCode>General</c:formatCode>
                <c:ptCount val="11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</c:numCache>
            </c:numRef>
          </c:cat>
          <c:val>
            <c:numRef>
              <c:f>Hoja1!$B$8:$L$8</c:f>
              <c:numCache>
                <c:formatCode>0.0%</c:formatCode>
                <c:ptCount val="11"/>
                <c:pt idx="0">
                  <c:v>1.5266292719597525E-2</c:v>
                </c:pt>
                <c:pt idx="1">
                  <c:v>1.7864013631616556E-2</c:v>
                </c:pt>
                <c:pt idx="2">
                  <c:v>2.5592317028125165E-2</c:v>
                </c:pt>
                <c:pt idx="3">
                  <c:v>3.3031873828168079E-2</c:v>
                </c:pt>
                <c:pt idx="4">
                  <c:v>5.2474170744970093E-2</c:v>
                </c:pt>
                <c:pt idx="5">
                  <c:v>6.2112104774470996E-2</c:v>
                </c:pt>
                <c:pt idx="6">
                  <c:v>4.8894842598794376E-2</c:v>
                </c:pt>
                <c:pt idx="7">
                  <c:v>5.6732610082961071E-2</c:v>
                </c:pt>
                <c:pt idx="8">
                  <c:v>7.0134010272153019E-2</c:v>
                </c:pt>
                <c:pt idx="9">
                  <c:v>8.7442325865806886E-2</c:v>
                </c:pt>
                <c:pt idx="10">
                  <c:v>0.11225677698320306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4A2-40B1-B615-304F00C8CC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01265311"/>
        <c:axId val="801264351"/>
      </c:lineChart>
      <c:catAx>
        <c:axId val="80126531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01264351"/>
        <c:crosses val="autoZero"/>
        <c:auto val="1"/>
        <c:lblAlgn val="ctr"/>
        <c:lblOffset val="100"/>
        <c:noMultiLvlLbl val="0"/>
      </c:catAx>
      <c:valAx>
        <c:axId val="801264351"/>
        <c:scaling>
          <c:orientation val="minMax"/>
        </c:scaling>
        <c:delete val="1"/>
        <c:axPos val="l"/>
        <c:numFmt formatCode="0.0%" sourceLinked="1"/>
        <c:majorTickMark val="none"/>
        <c:minorTickMark val="none"/>
        <c:tickLblPos val="nextTo"/>
        <c:crossAx val="80126531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>
          <a:solidFill>
            <a:schemeClr val="bg1"/>
          </a:solidFill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0.40582</cdr:x>
      <cdr:y>0.12116</cdr:y>
    </cdr:from>
    <cdr:to>
      <cdr:x>0.64025</cdr:x>
      <cdr:y>0.78605</cdr:y>
    </cdr:to>
    <cdr:grpSp>
      <cdr:nvGrpSpPr>
        <cdr:cNvPr id="2" name="Grupo 1">
          <a:extLst xmlns:a="http://schemas.openxmlformats.org/drawingml/2006/main">
            <a:ext uri="{FF2B5EF4-FFF2-40B4-BE49-F238E27FC236}">
              <a16:creationId xmlns:a16="http://schemas.microsoft.com/office/drawing/2014/main" id="{1F4CD74C-45B1-580B-6340-8E3F8797934D}"/>
            </a:ext>
          </a:extLst>
        </cdr:cNvPr>
        <cdr:cNvGrpSpPr/>
      </cdr:nvGrpSpPr>
      <cdr:grpSpPr>
        <a:xfrm xmlns:a="http://schemas.openxmlformats.org/drawingml/2006/main">
          <a:off x="3515823" y="530175"/>
          <a:ext cx="2030985" cy="2909443"/>
          <a:chOff x="671467" y="59685"/>
          <a:chExt cx="2113343" cy="3140824"/>
        </a:xfrm>
      </cdr:grpSpPr>
      <cdr:cxnSp macro="">
        <cdr:nvCxnSpPr>
          <cdr:cNvPr id="3" name="Conector recto 2">
            <a:extLst xmlns:a="http://schemas.openxmlformats.org/drawingml/2006/main">
              <a:ext uri="{FF2B5EF4-FFF2-40B4-BE49-F238E27FC236}">
                <a16:creationId xmlns:a16="http://schemas.microsoft.com/office/drawing/2014/main" id="{EDD7329B-9E7A-3BEA-4B74-D52A1DBA2FE8}"/>
              </a:ext>
            </a:extLst>
          </cdr:cNvPr>
          <cdr:cNvCxnSpPr/>
        </cdr:nvCxnSpPr>
        <cdr:spPr>
          <a:xfrm xmlns:a="http://schemas.openxmlformats.org/drawingml/2006/main">
            <a:off x="671467" y="69905"/>
            <a:ext cx="0" cy="3130604"/>
          </a:xfrm>
          <a:prstGeom xmlns:a="http://schemas.openxmlformats.org/drawingml/2006/main" prst="line">
            <a:avLst/>
          </a:prstGeom>
          <a:ln xmlns:a="http://schemas.openxmlformats.org/drawingml/2006/main" w="19050" cap="flat" cmpd="sng" algn="ctr">
            <a:solidFill>
              <a:schemeClr val="bg1"/>
            </a:solidFill>
            <a:prstDash val="dash"/>
            <a:round/>
            <a:headEnd type="none" w="med" len="med"/>
            <a:tailEnd type="none" w="med" len="med"/>
          </a:ln>
        </cdr:spPr>
        <cdr:style>
          <a:lnRef xmlns:a="http://schemas.openxmlformats.org/drawingml/2006/main" idx="0">
            <a:scrgbClr r="0" g="0" b="0"/>
          </a:lnRef>
          <a:fillRef xmlns:a="http://schemas.openxmlformats.org/drawingml/2006/main" idx="0">
            <a:scrgbClr r="0" g="0" b="0"/>
          </a:fillRef>
          <a:effectRef xmlns:a="http://schemas.openxmlformats.org/drawingml/2006/main" idx="0">
            <a:scrgbClr r="0" g="0" b="0"/>
          </a:effectRef>
          <a:fontRef xmlns:a="http://schemas.openxmlformats.org/drawingml/2006/main" idx="minor">
            <a:schemeClr val="tx1"/>
          </a:fontRef>
        </cdr:style>
      </cdr:cxnSp>
      <cdr:cxnSp macro="">
        <cdr:nvCxnSpPr>
          <cdr:cNvPr id="4" name="Conector recto 3">
            <a:extLst xmlns:a="http://schemas.openxmlformats.org/drawingml/2006/main">
              <a:ext uri="{FF2B5EF4-FFF2-40B4-BE49-F238E27FC236}">
                <a16:creationId xmlns:a16="http://schemas.microsoft.com/office/drawing/2014/main" id="{88F95881-C7FF-900A-43B4-E903B835C594}"/>
              </a:ext>
            </a:extLst>
          </cdr:cNvPr>
          <cdr:cNvCxnSpPr/>
        </cdr:nvCxnSpPr>
        <cdr:spPr>
          <a:xfrm xmlns:a="http://schemas.openxmlformats.org/drawingml/2006/main">
            <a:off x="2581482" y="59685"/>
            <a:ext cx="0" cy="3140824"/>
          </a:xfrm>
          <a:prstGeom xmlns:a="http://schemas.openxmlformats.org/drawingml/2006/main" prst="line">
            <a:avLst/>
          </a:prstGeom>
          <a:ln xmlns:a="http://schemas.openxmlformats.org/drawingml/2006/main" w="19050" cap="flat" cmpd="sng" algn="ctr">
            <a:solidFill>
              <a:schemeClr val="bg1"/>
            </a:solidFill>
            <a:prstDash val="dash"/>
            <a:round/>
            <a:headEnd type="none" w="med" len="med"/>
            <a:tailEnd type="none" w="med" len="med"/>
          </a:ln>
        </cdr:spPr>
        <cdr:style>
          <a:lnRef xmlns:a="http://schemas.openxmlformats.org/drawingml/2006/main" idx="0">
            <a:scrgbClr r="0" g="0" b="0"/>
          </a:lnRef>
          <a:fillRef xmlns:a="http://schemas.openxmlformats.org/drawingml/2006/main" idx="0">
            <a:scrgbClr r="0" g="0" b="0"/>
          </a:fillRef>
          <a:effectRef xmlns:a="http://schemas.openxmlformats.org/drawingml/2006/main" idx="0">
            <a:scrgbClr r="0" g="0" b="0"/>
          </a:effectRef>
          <a:fontRef xmlns:a="http://schemas.openxmlformats.org/drawingml/2006/main" idx="minor">
            <a:schemeClr val="tx1"/>
          </a:fontRef>
        </cdr:style>
      </cdr:cxnSp>
      <cdr:sp macro="" textlink="">
        <cdr:nvSpPr>
          <cdr:cNvPr id="5" name="CuadroTexto 4">
            <a:extLst xmlns:a="http://schemas.openxmlformats.org/drawingml/2006/main">
              <a:ext uri="{FF2B5EF4-FFF2-40B4-BE49-F238E27FC236}">
                <a16:creationId xmlns:a16="http://schemas.microsoft.com/office/drawing/2014/main" id="{CB0205BA-A20A-6CBA-DF8A-1522EB143B16}"/>
              </a:ext>
            </a:extLst>
          </cdr:cNvPr>
          <cdr:cNvSpPr txBox="1"/>
        </cdr:nvSpPr>
        <cdr:spPr>
          <a:xfrm xmlns:a="http://schemas.openxmlformats.org/drawingml/2006/main">
            <a:off x="807464" y="279689"/>
            <a:ext cx="1977346" cy="242413"/>
          </a:xfrm>
          <a:prstGeom xmlns:a="http://schemas.openxmlformats.org/drawingml/2006/main" prst="rect">
            <a:avLst/>
          </a:prstGeom>
        </cdr:spPr>
        <cdr:txBody>
          <a:bodyPr xmlns:a="http://schemas.openxmlformats.org/drawingml/2006/main" wrap="square" rtlCol="0"/>
          <a:lstStyle xmlns:a="http://schemas.openxmlformats.org/drawingml/2006/main"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 xmlns:a="http://schemas.openxmlformats.org/drawingml/2006/main">
            <a:r>
              <a:rPr lang="es-CL" sz="1400" i="1" kern="1200" dirty="0">
                <a:solidFill>
                  <a:schemeClr val="bg1"/>
                </a:solidFill>
                <a:latin typeface="Aptos" panose="020B0004020202020204" pitchFamily="34" charset="0"/>
              </a:rPr>
              <a:t>Pandemia Covid19</a:t>
            </a:r>
          </a:p>
        </cdr:txBody>
      </cdr:sp>
    </cdr:grp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_tradnl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6DD5B-B3CA-664F-8C3E-086347DD2672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_tradnl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_tradnl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27708-E9D5-0B45-9CB3-4D44343C471C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27216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dirty="0"/>
              <a:t>Buenos días, gracias por estar aquí.</a:t>
            </a:r>
          </a:p>
          <a:p>
            <a:endParaRPr lang="es-ES" dirty="0"/>
          </a:p>
          <a:p>
            <a:r>
              <a:rPr lang="es-ES" dirty="0"/>
              <a:t>Vivimos en ciudades que se transforman a una velocidad sin precedentes. Nuevas tecnologías, nuevas expectativas de los ciudadanos, nuevas exigencias en sostenibilidad.</a:t>
            </a:r>
          </a:p>
          <a:p>
            <a:endParaRPr lang="es-ES" dirty="0"/>
          </a:p>
          <a:p>
            <a:r>
              <a:rPr lang="es-ES" dirty="0"/>
              <a:t>En este contexto, el </a:t>
            </a:r>
            <a:r>
              <a:rPr lang="es-ES" b="1" dirty="0"/>
              <a:t>transporte público urbano</a:t>
            </a:r>
            <a:r>
              <a:rPr lang="es-ES" dirty="0"/>
              <a:t> no puede quedarse atrás. Tiene que evolucionar.</a:t>
            </a:r>
          </a:p>
          <a:p>
            <a:endParaRPr lang="es-ES" dirty="0"/>
          </a:p>
          <a:p>
            <a:r>
              <a:rPr lang="es-ES" dirty="0"/>
              <a:t>Y aquí es donde entran las </a:t>
            </a:r>
            <a:r>
              <a:rPr lang="es-ES" b="1" dirty="0"/>
              <a:t>tecnologías emergentes</a:t>
            </a:r>
            <a:r>
              <a:rPr lang="es-ES" dirty="0"/>
              <a:t>: herramientas poderosas que pueden ayudarnos a diseñar un sistema más eficiente, más inteligente y más centrado en las personas.</a:t>
            </a:r>
          </a:p>
          <a:p>
            <a:endParaRPr lang="es-C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90DA09-96D2-4ADD-8FB9-2CCEEADCD66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4175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D0754230-9BFB-45B5-87D5-87D4A4C9D932}" type="slidenum">
              <a:rPr kumimoji="0" lang="fr-CA" sz="1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5</a:t>
            </a:fld>
            <a:endParaRPr kumimoji="0" lang="fr-CA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37322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CL" b="0" i="0" err="1">
                <a:solidFill>
                  <a:srgbClr val="F8FAFF"/>
                </a:solidFill>
                <a:effectLst/>
                <a:latin typeface="quote-cjk-patch"/>
              </a:rPr>
              <a:t>The</a:t>
            </a:r>
            <a:r>
              <a:rPr lang="es-CL" b="0" i="0">
                <a:solidFill>
                  <a:srgbClr val="F8FAFF"/>
                </a:solidFill>
                <a:effectLst/>
                <a:latin typeface="quote-cjk-patch"/>
              </a:rPr>
              <a:t> chart shows </a:t>
            </a:r>
            <a:r>
              <a:rPr lang="es-CL" b="0" i="0" err="1">
                <a:solidFill>
                  <a:srgbClr val="F8FAFF"/>
                </a:solidFill>
                <a:effectLst/>
                <a:latin typeface="quote-cjk-patch"/>
              </a:rPr>
              <a:t>how</a:t>
            </a:r>
            <a:r>
              <a:rPr lang="es-CL" b="0" i="0">
                <a:solidFill>
                  <a:srgbClr val="F8FAFF"/>
                </a:solidFill>
                <a:effectLst/>
                <a:latin typeface="quote-cjk-patch"/>
              </a:rPr>
              <a:t> </a:t>
            </a:r>
            <a:r>
              <a:rPr lang="es-CL" b="0" i="0" err="1">
                <a:solidFill>
                  <a:srgbClr val="F8FAFF"/>
                </a:solidFill>
                <a:effectLst/>
                <a:latin typeface="quote-cjk-patch"/>
              </a:rPr>
              <a:t>we</a:t>
            </a:r>
            <a:r>
              <a:rPr lang="es-CL" b="0" i="0">
                <a:solidFill>
                  <a:srgbClr val="F8FAFF"/>
                </a:solidFill>
                <a:effectLst/>
                <a:latin typeface="quote-cjk-patch"/>
              </a:rPr>
              <a:t> </a:t>
            </a:r>
            <a:r>
              <a:rPr lang="es-CL" b="0" i="0" err="1">
                <a:solidFill>
                  <a:srgbClr val="F8FAFF"/>
                </a:solidFill>
                <a:effectLst/>
                <a:latin typeface="quote-cjk-patch"/>
              </a:rPr>
              <a:t>replaced</a:t>
            </a:r>
            <a:r>
              <a:rPr lang="es-CL" b="0" i="0">
                <a:solidFill>
                  <a:srgbClr val="F8FAFF"/>
                </a:solidFill>
                <a:effectLst/>
                <a:latin typeface="quote-cjk-patch"/>
              </a:rPr>
              <a:t> </a:t>
            </a:r>
            <a:r>
              <a:rPr lang="es-CL" b="0" i="0" err="1">
                <a:solidFill>
                  <a:srgbClr val="F8FAFF"/>
                </a:solidFill>
                <a:effectLst/>
                <a:latin typeface="quote-cjk-patch"/>
              </a:rPr>
              <a:t>old</a:t>
            </a:r>
            <a:r>
              <a:rPr lang="es-CL" b="0" i="0">
                <a:solidFill>
                  <a:srgbClr val="F8FAFF"/>
                </a:solidFill>
                <a:effectLst/>
                <a:latin typeface="quote-cjk-patch"/>
              </a:rPr>
              <a:t>, </a:t>
            </a:r>
            <a:r>
              <a:rPr lang="es-CL" b="0" i="0" err="1">
                <a:solidFill>
                  <a:srgbClr val="F8FAFF"/>
                </a:solidFill>
                <a:effectLst/>
                <a:latin typeface="quote-cjk-patch"/>
              </a:rPr>
              <a:t>polluting</a:t>
            </a:r>
            <a:r>
              <a:rPr lang="es-CL" b="0" i="0">
                <a:solidFill>
                  <a:srgbClr val="F8FAFF"/>
                </a:solidFill>
                <a:effectLst/>
                <a:latin typeface="quote-cjk-patch"/>
              </a:rPr>
              <a:t> buses.</a:t>
            </a:r>
            <a:endParaRPr lang="es-ES_tradnl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5D272B-D549-7943-BBF9-ABA91759E160}" type="slidenum">
              <a:rPr lang="es-CL" smtClean="0"/>
              <a:t>9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8822359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sz="1800" kern="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94044-6D36-A548-BA3C-B2DC9E075E99}" type="slidenum">
              <a:rPr lang="es-CL" smtClean="0"/>
              <a:t>10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259055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s-ES_tradn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5D272B-D549-7943-BBF9-ABA91759E160}" type="slidenum">
              <a:rPr lang="es-CL" smtClean="0"/>
              <a:t>11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7076038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B6C41B-2EAE-1D26-9E2E-7F193A6335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7459DDCF-F3C4-913A-D72E-29F27E0A5B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4CC17653-0D36-8DAB-4E47-99477D904C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/>
              <a:t>We had a 40% reduction in price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3B891F8-08F8-BC80-A5FF-133F63F1D5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94044-6D36-A548-BA3C-B2DC9E075E99}" type="slidenum">
              <a:rPr lang="es-CL" smtClean="0"/>
              <a:t>12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8861434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D7885-3B31-1FB4-4835-F0FE9E9C0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999180AE-834A-D2E7-9F9B-75690C972A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0B473263-92F9-A05E-7108-C28621EAC4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sz="1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E8EC1EBB-FF15-E66E-BE42-A3999208CE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94044-6D36-A548-BA3C-B2DC9E075E99}" type="slidenum">
              <a:rPr lang="es-CL" smtClean="0"/>
              <a:t>13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0519829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105650-CF39-DC68-1F52-ECB46C822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690FB327-8155-D1C1-C56A-E3ED2000BE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771775" y="519113"/>
            <a:ext cx="4605338" cy="25908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553D8BFC-D1AB-6091-EA70-2875498E6E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06987BB2-CCEA-BDC6-F4FB-DA0D61FC03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94044-6D36-A548-BA3C-B2DC9E075E99}" type="slidenum">
              <a:rPr lang="es-CL" smtClean="0"/>
              <a:t>14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9777379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934C8-1EC6-AD49-442B-55262255B7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7A9706AA-81EF-1FA6-D4E1-60A08AEDEC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BF0F9B07-CBC2-1E7C-22BD-C2124257F4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CL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Esta licitación contempla 5 US, con 115 recorridos que representan el 30% de los recorridos del sistema, operados por aproximadamente 2100 buses desde 23 depósitos. Esto involucra aproximadamente 5600 paradas del sistema y principalmente a 20 comunas con quienes se realizaron actividades territoriales, en las que 6 de ellas al menos el 50% de los recorridos serán licitados. </a:t>
            </a:r>
          </a:p>
          <a:p>
            <a:endParaRPr lang="es-CL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s-CL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 esto, le damos continuidad a la implementación gradual del estándar Red para el sistema, que inició con un proceso de licitación el año 2019.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7003A5A9-FEFE-22F0-718D-9E188CFC23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94044-6D36-A548-BA3C-B2DC9E075E99}" type="slidenum">
              <a:rPr kumimoji="0" lang="es-CL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s-CL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89737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94044-6D36-A548-BA3C-B2DC9E075E99}" type="slidenum">
              <a:rPr kumimoji="0" lang="es-CL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s-CL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18558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753135-3600-3CCC-A7A8-93CD7836C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AB02314-9952-C144-7CFD-0AAE76AF7E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80702859-6D0D-8DB2-5AF7-FDBBE276DE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CL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Esta licitación contempla 5 US, con 115 recorridos que representan el 30% de los recorridos del sistema, operados por aproximadamente 2100 buses desde 23 depósitos. Esto involucra aproximadamente 5600 paradas del sistema y principalmente a 20 comunas con quienes se realizaron actividades territoriales, en las que 6 de ellas al menos el 50% de los recorridos serán licitados. </a:t>
            </a:r>
          </a:p>
          <a:p>
            <a:endParaRPr lang="es-CL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s-CL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 esto, le damos continuidad a la implementación gradual del estándar Red para el sistema, que inició con un proceso de licitación el año 2019.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A40F8B4C-4FEE-AC37-0B82-E9A8D15417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94044-6D36-A548-BA3C-B2DC9E075E99}" type="slidenum">
              <a:rPr kumimoji="0" lang="es-CL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s-CL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36624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3523A-C2F3-801A-37EE-5CA947B03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6F465E09-DF3A-41E4-BE7B-50A60EF07D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75F1FACF-FD3B-DC52-60CC-B48E5684D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A7E9222-4D9B-4F0B-8BCA-1349B27541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94044-6D36-A548-BA3C-B2DC9E075E99}" type="slidenum">
              <a:rPr kumimoji="0" lang="es-CL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s-CL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4198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45A3453-E660-B14D-A816-9FD339F7BE4E}" type="slidenum">
              <a:rPr kumimoji="0" lang="es-CL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s-CL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51951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FC6B40-13AF-0CBA-11DA-4619FFFAC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3AE08DBF-A232-1081-0829-C363D1D711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C8B212DD-DC81-2507-BB9A-9B2D40535A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4D260796-F991-6EA1-A127-C0121F4AC0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45A3453-E660-B14D-A816-9FD339F7BE4E}" type="slidenum">
              <a:rPr kumimoji="0" lang="es-CL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s-CL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20777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dirty="0"/>
              <a:t>).“Cuando hablamos de tecnologías emergentes, no nos referimos solo a lo que viene, sino a lo que ya está empezando a transformar la forma en que planificamos, operamos y usamos el transporte público. Desde la inteligencia artificial hasta la electromovilidad, estas tecnologías nos permiten anticipar, personalizar, automatizar y mejorar.”</a:t>
            </a:r>
          </a:p>
          <a:p>
            <a:endParaRPr lang="es-ES" dirty="0"/>
          </a:p>
          <a:p>
            <a:r>
              <a:rPr lang="es-ES" dirty="0"/>
              <a:t>¿De qué estamos hablando cuando hablamos de tecnologías emergentes?</a:t>
            </a:r>
          </a:p>
          <a:p>
            <a:endParaRPr lang="es-ES" dirty="0"/>
          </a:p>
          <a:p>
            <a:r>
              <a:rPr lang="es-ES" dirty="0"/>
              <a:t>Hablamos de </a:t>
            </a:r>
            <a:r>
              <a:rPr lang="es-ES" b="1" dirty="0"/>
              <a:t>inteligencia artificial</a:t>
            </a:r>
            <a:r>
              <a:rPr lang="es-ES" dirty="0"/>
              <a:t> que predice la demanda en tiempo real, de sensores </a:t>
            </a:r>
            <a:r>
              <a:rPr lang="es-ES" dirty="0" err="1"/>
              <a:t>IoT</a:t>
            </a:r>
            <a:r>
              <a:rPr lang="es-ES" dirty="0"/>
              <a:t> que nos dicen el estado de un bus o cuánto falta para que llegue.</a:t>
            </a:r>
          </a:p>
          <a:p>
            <a:endParaRPr lang="es-ES" dirty="0"/>
          </a:p>
          <a:p>
            <a:r>
              <a:rPr lang="es-ES" dirty="0"/>
              <a:t>De </a:t>
            </a:r>
            <a:r>
              <a:rPr lang="es-ES" b="1" dirty="0" err="1"/>
              <a:t>blockchain</a:t>
            </a:r>
            <a:r>
              <a:rPr lang="es-ES" dirty="0"/>
              <a:t> que puede dar trazabilidad a los recursos utilizados, de </a:t>
            </a:r>
            <a:r>
              <a:rPr lang="es-ES" b="1" dirty="0"/>
              <a:t>realidad aumentada</a:t>
            </a:r>
            <a:r>
              <a:rPr lang="es-ES" dirty="0"/>
              <a:t> para mejorar la experiencia del usuario en el espacio urbano.</a:t>
            </a:r>
          </a:p>
          <a:p>
            <a:endParaRPr lang="es-ES" dirty="0"/>
          </a:p>
          <a:p>
            <a:r>
              <a:rPr lang="es-ES" dirty="0"/>
              <a:t>Y por supuesto, de la </a:t>
            </a:r>
            <a:r>
              <a:rPr lang="es-ES" b="1" dirty="0"/>
              <a:t>biometría</a:t>
            </a:r>
            <a:r>
              <a:rPr lang="es-ES" dirty="0"/>
              <a:t>, que es el foco que les quiero presentar hoy.</a:t>
            </a:r>
          </a:p>
          <a:p>
            <a:r>
              <a:rPr lang="es-ES" dirty="0"/>
              <a:t>(Muestra la matriz visual en pantalla)</a:t>
            </a:r>
          </a:p>
          <a:p>
            <a:endParaRPr lang="es-ES" dirty="0"/>
          </a:p>
          <a:p>
            <a:endParaRPr lang="es-C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90DA09-96D2-4ADD-8FB9-2CCEEADCD66C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4344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dirty="0"/>
              <a:t>Este piloto no es un caso aislado.</a:t>
            </a:r>
          </a:p>
          <a:p>
            <a:endParaRPr lang="es-ES" dirty="0"/>
          </a:p>
          <a:p>
            <a:r>
              <a:rPr lang="es-ES" dirty="0"/>
              <a:t>Es parte de una visión más amplia: la de un transporte público </a:t>
            </a:r>
            <a:r>
              <a:rPr lang="es-ES" b="1" dirty="0"/>
              <a:t>moderno, justo, sostenible y conectado</a:t>
            </a:r>
            <a:r>
              <a:rPr lang="es-ES" dirty="0"/>
              <a:t> con el futuro de nuestras ciudades.</a:t>
            </a:r>
          </a:p>
          <a:p>
            <a:endParaRPr lang="es-ES" dirty="0"/>
          </a:p>
          <a:p>
            <a:r>
              <a:rPr lang="es-ES" dirty="0"/>
              <a:t>las tecnologías emergentes no son una moda. Son herramientas. Y como toda herramienta, pueden ser bien o mal utilizadas.</a:t>
            </a:r>
          </a:p>
          <a:p>
            <a:endParaRPr lang="es-ES" dirty="0"/>
          </a:p>
          <a:p>
            <a:r>
              <a:rPr lang="es-ES" dirty="0"/>
              <a:t>Nuestro rol como gestores públicos, como innovadores, es asegurarnos de que estas tecnologías sirvan a </a:t>
            </a:r>
            <a:r>
              <a:rPr lang="es-ES" b="1" dirty="0"/>
              <a:t>propósitos públicos</a:t>
            </a:r>
            <a:r>
              <a:rPr lang="es-ES" dirty="0"/>
              <a:t>:</a:t>
            </a:r>
            <a:br>
              <a:rPr lang="es-ES" dirty="0"/>
            </a:br>
            <a:r>
              <a:rPr lang="es-ES" dirty="0"/>
              <a:t>- Que mejoren la calidad de vida.</a:t>
            </a:r>
            <a:br>
              <a:rPr lang="es-ES" dirty="0"/>
            </a:br>
            <a:r>
              <a:rPr lang="es-ES" dirty="0"/>
              <a:t>- Que amplíen derechos.</a:t>
            </a:r>
            <a:br>
              <a:rPr lang="es-ES" dirty="0"/>
            </a:br>
            <a:r>
              <a:rPr lang="es-ES" dirty="0"/>
              <a:t>- Que nos acerquen, no que nos excluyan.</a:t>
            </a:r>
          </a:p>
          <a:p>
            <a:endParaRPr lang="es-ES" dirty="0"/>
          </a:p>
          <a:p>
            <a:r>
              <a:rPr lang="es-ES" dirty="0"/>
              <a:t>En el DTPM estamos convencidos de que la única manera de avanzar es </a:t>
            </a:r>
            <a:r>
              <a:rPr lang="es-ES" b="1" dirty="0"/>
              <a:t>probar, medir y aprender</a:t>
            </a:r>
            <a:r>
              <a:rPr lang="es-ES" dirty="0"/>
              <a:t>.</a:t>
            </a:r>
          </a:p>
          <a:p>
            <a:endParaRPr lang="es-ES" dirty="0"/>
          </a:p>
          <a:p>
            <a:r>
              <a:rPr lang="es-ES" dirty="0"/>
              <a:t>Y este piloto es solo el comienzo.</a:t>
            </a:r>
          </a:p>
          <a:p>
            <a:endParaRPr lang="es-ES" dirty="0"/>
          </a:p>
          <a:p>
            <a:r>
              <a:rPr lang="es-ES" dirty="0"/>
              <a:t>Muchas gracias.</a:t>
            </a:r>
          </a:p>
          <a:p>
            <a:endParaRPr lang="es-ES" dirty="0"/>
          </a:p>
          <a:p>
            <a:r>
              <a:rPr lang="es-ES" dirty="0"/>
              <a:t>(Cierre visual con una frase potente en pantalla, como:</a:t>
            </a:r>
            <a:br>
              <a:rPr lang="es-ES" dirty="0"/>
            </a:br>
            <a:r>
              <a:rPr lang="es-ES" dirty="0"/>
              <a:t>“Tecnología con propósito. Transporte con sentido.”)</a:t>
            </a:r>
          </a:p>
          <a:p>
            <a:endParaRPr lang="es-C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90DA09-96D2-4ADD-8FB9-2CCEEADCD66C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5322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08E93B-9E60-0447-86DA-934D4009E908}" type="slidenum">
              <a:rPr lang="es-ES_tradnl" smtClean="0"/>
              <a:t>29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63286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9.pn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19.png"/><Relationship Id="rId4" Type="http://schemas.openxmlformats.org/officeDocument/2006/relationships/image" Target="../media/image21.png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2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4.jp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9.png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0500EA8-14F5-1904-03C7-B2259E081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1B38F3A-7EE0-DEDA-A5D3-69EEE5DAC2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MX"/>
              <a:t>Haz clic para editar el estilo de subtítulo del patrón</a:t>
            </a:r>
            <a:endParaRPr lang="es-ES_tradn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AB4B579-4BC2-F5C5-045D-901EEA84F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4FA172D-5A76-FA29-DA8A-DD0A75F77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CF446D3-6C74-B5EF-71E2-A91122BA1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168793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C74827A-67D7-1CD3-D6B4-61A728E7A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68338E54-CD1C-8306-E204-54D60DE86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9DBE2D0-0B32-D4A8-230D-0CB7BC360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F4EABA-8B96-CE4F-554E-4A37555C0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CE3A063-003B-31F4-54CB-E0F0EB6F3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049643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D3DCF5A-CE2C-D1F7-892F-00FFB7196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01272E8-8DAA-9C08-3EE0-4AD8745A1E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19093E2-1542-7C6C-4304-14B059F17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1E4CBE0-4129-16BF-B302-386E45A95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97D2556-9145-7D00-3967-8FA5B855A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4816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C203E33-BB34-1752-202E-2FD52A974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81DF0DD-00D5-F8B2-569B-06A67ACDE0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7F921B2-3A49-AF20-79A8-800710FCC3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4AF82143-E1D1-D0D0-329B-52A45EE73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9B395543-F010-1D3B-CA6D-B8B02C90D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1D18B241-31DB-E02E-5623-8FA205F7F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997054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B74BD80-1056-1DDB-BCEE-3562C3AD0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BC5E92A-B3A6-B9B9-7D16-1CB647735A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BFF15049-C097-F43D-616E-88F97C0783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C54B674A-1A2E-23C0-9B85-4B1AA6275D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0091CCE8-3314-22C6-4F57-EE8BA84EEE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5A52CC1E-3574-84F4-9FAF-CADBB9051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9649ACF8-E12B-AC1F-516E-F2AC83529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15AE9C52-3B8F-1E69-96F9-2CEABBB59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381597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E0DE6FC-E9C4-8D6D-24E8-A35CFE6FA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169EDEAE-CEE7-58A4-C7C0-320A2505D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84C2D7B9-EAA0-E1D5-7E28-F4C4E4D09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21166DFE-2682-5B5C-18FA-5BFCD2261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609843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5AB01013-FF4D-88F0-CB99-B8F12FD4F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EDD95296-02D7-C021-DB58-B381D068F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E1029EB7-732B-1436-E201-BB5E19377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3048863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E502AB3-4E80-83B4-EA07-25576BB8B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A798F31-2EA9-1144-354F-611411892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2F06AC3F-15D9-B81F-4825-B4A1F98C30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416620EE-3448-611D-D761-DE8979AD0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48A335C0-0A51-E724-3AEE-38FBFEDCB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5D14C29A-8193-45EC-DEE5-0227AA627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817931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67CD13-7BF2-9AA8-9EEB-1277A122F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21D696F5-7AEA-087D-FBEA-E9042217D5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_tradnl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ED718AAD-2C36-16CF-1644-EBF9B5DA33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068BF8B1-3F92-B276-9C80-79E06FD9A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57047C86-4497-743A-919B-49D3B3CFF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5076ED6F-99ED-65A8-EC95-8AC98BBE4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59307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C07690F-721C-30C9-1F00-2BC61972C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A01C43D8-DA08-80E3-0D91-3500A1261E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929D5AA-F8F2-7A0C-2DFF-BE880DD81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58AE495-85DF-8C86-F8F7-7A2DFF252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9AB75EA-8AF9-3FF7-2054-90B3890B9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402505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2AF68167-9CE2-47F5-27B1-1F13D12A85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A0531EF6-BBAB-B7CA-A434-2B04EC7F8B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8879E5F-785E-D8DC-D6B8-9CE3B041B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48FA2BB-4A4F-C74B-32AF-FA7CF9E3B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1272769-A464-7A5C-2E71-B9084AA56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0158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0EBB401A-044A-3725-9BA5-CCE950A62EE3}"/>
              </a:ext>
            </a:extLst>
          </p:cNvPr>
          <p:cNvCxnSpPr>
            <a:cxnSpLocks/>
          </p:cNvCxnSpPr>
          <p:nvPr userDrawn="1"/>
        </p:nvCxnSpPr>
        <p:spPr>
          <a:xfrm>
            <a:off x="2582562" y="6342700"/>
            <a:ext cx="9101438" cy="0"/>
          </a:xfrm>
          <a:prstGeom prst="line">
            <a:avLst/>
          </a:prstGeom>
          <a:ln>
            <a:solidFill>
              <a:srgbClr val="C9143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" name="Grupo 7">
            <a:extLst>
              <a:ext uri="{FF2B5EF4-FFF2-40B4-BE49-F238E27FC236}">
                <a16:creationId xmlns:a16="http://schemas.microsoft.com/office/drawing/2014/main" id="{197EC1E6-95D4-33F2-F77C-8F9F65A67C2F}"/>
              </a:ext>
            </a:extLst>
          </p:cNvPr>
          <p:cNvGrpSpPr/>
          <p:nvPr userDrawn="1"/>
        </p:nvGrpSpPr>
        <p:grpSpPr>
          <a:xfrm>
            <a:off x="415710" y="6055915"/>
            <a:ext cx="1998899" cy="381017"/>
            <a:chOff x="449026" y="5349577"/>
            <a:chExt cx="3662818" cy="698183"/>
          </a:xfrm>
        </p:grpSpPr>
        <p:pic>
          <p:nvPicPr>
            <p:cNvPr id="9" name="Gráfico 8">
              <a:extLst>
                <a:ext uri="{FF2B5EF4-FFF2-40B4-BE49-F238E27FC236}">
                  <a16:creationId xmlns:a16="http://schemas.microsoft.com/office/drawing/2014/main" id="{33FF515D-8F46-8BC7-7EEC-E26C3DC5BA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65084" y="5414232"/>
              <a:ext cx="2046760" cy="558345"/>
            </a:xfrm>
            <a:prstGeom prst="rect">
              <a:avLst/>
            </a:prstGeom>
          </p:spPr>
        </p:pic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BFC2DFFA-EB92-C82F-50A8-8CD24D6C574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50951" y="5349577"/>
              <a:ext cx="464908" cy="698183"/>
            </a:xfrm>
            <a:prstGeom prst="rect">
              <a:avLst/>
            </a:prstGeom>
          </p:spPr>
        </p:pic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A6D7AA8B-FB81-E218-E0AE-6C003BC26B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449026" y="5349577"/>
              <a:ext cx="765376" cy="69818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742169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8200" y="515299"/>
            <a:ext cx="10515600" cy="646331"/>
          </a:xfrm>
          <a:noFill/>
        </p:spPr>
        <p:txBody>
          <a:bodyPr vert="horz" wrap="square" lIns="91440" tIns="45720" rIns="91440" bIns="45720" rtlCol="0" anchor="b">
            <a:spAutoFit/>
          </a:bodyPr>
          <a:lstStyle>
            <a:lvl1pPr>
              <a:defRPr lang="en-US" sz="4000" b="1" dirty="0">
                <a:solidFill>
                  <a:srgbClr val="C91430"/>
                </a:solidFill>
                <a:latin typeface="Museo Sans Rounded 1000" panose="02000000000000000000" pitchFamily="2" charset="0"/>
                <a:ea typeface="+mn-ea"/>
                <a:cs typeface="+mn-cs"/>
              </a:defRPr>
            </a:lvl1pPr>
          </a:lstStyle>
          <a:p>
            <a:pPr marL="0" lvl="0" indent="0" defTabSz="457200">
              <a:spcBef>
                <a:spcPts val="1000"/>
              </a:spcBef>
              <a:buFont typeface="Arial" panose="020B0604020202020204" pitchFamily="34" charset="0"/>
            </a:pPr>
            <a:r>
              <a:rPr lang="es-MX" dirty="0"/>
              <a:t>Encabezado Diapositiva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0300" y="1346205"/>
            <a:ext cx="6413500" cy="4508496"/>
          </a:xfrm>
        </p:spPr>
        <p:txBody>
          <a:bodyPr/>
          <a:lstStyle>
            <a:lvl1pPr marL="2286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1pPr>
            <a:lvl2pPr marL="6858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2pPr>
            <a:lvl3pPr marL="11430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3pPr>
            <a:lvl4pPr marL="16002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4pPr>
            <a:lvl5pPr marL="20574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grpSp>
        <p:nvGrpSpPr>
          <p:cNvPr id="8" name="Grupo 7">
            <a:extLst>
              <a:ext uri="{FF2B5EF4-FFF2-40B4-BE49-F238E27FC236}">
                <a16:creationId xmlns:a16="http://schemas.microsoft.com/office/drawing/2014/main" id="{197EC1E6-95D4-33F2-F77C-8F9F65A67C2F}"/>
              </a:ext>
            </a:extLst>
          </p:cNvPr>
          <p:cNvGrpSpPr/>
          <p:nvPr userDrawn="1"/>
        </p:nvGrpSpPr>
        <p:grpSpPr>
          <a:xfrm>
            <a:off x="415710" y="6055915"/>
            <a:ext cx="1998899" cy="381017"/>
            <a:chOff x="449026" y="5349577"/>
            <a:chExt cx="3662818" cy="698183"/>
          </a:xfrm>
        </p:grpSpPr>
        <p:pic>
          <p:nvPicPr>
            <p:cNvPr id="9" name="Gráfico 8">
              <a:extLst>
                <a:ext uri="{FF2B5EF4-FFF2-40B4-BE49-F238E27FC236}">
                  <a16:creationId xmlns:a16="http://schemas.microsoft.com/office/drawing/2014/main" id="{33FF515D-8F46-8BC7-7EEC-E26C3DC5BA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65084" y="5414232"/>
              <a:ext cx="2046760" cy="558345"/>
            </a:xfrm>
            <a:prstGeom prst="rect">
              <a:avLst/>
            </a:prstGeom>
          </p:spPr>
        </p:pic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BFC2DFFA-EB92-C82F-50A8-8CD24D6C574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50951" y="5349577"/>
              <a:ext cx="464908" cy="698183"/>
            </a:xfrm>
            <a:prstGeom prst="rect">
              <a:avLst/>
            </a:prstGeom>
          </p:spPr>
        </p:pic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A6D7AA8B-FB81-E218-E0AE-6C003BC26B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449026" y="5349577"/>
              <a:ext cx="765376" cy="698180"/>
            </a:xfrm>
            <a:prstGeom prst="rect">
              <a:avLst/>
            </a:prstGeom>
          </p:spPr>
        </p:pic>
      </p:grp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7E46555C-F06F-FB91-A25E-867C962ADECC}"/>
              </a:ext>
            </a:extLst>
          </p:cNvPr>
          <p:cNvCxnSpPr>
            <a:cxnSpLocks/>
          </p:cNvCxnSpPr>
          <p:nvPr userDrawn="1"/>
        </p:nvCxnSpPr>
        <p:spPr>
          <a:xfrm>
            <a:off x="2582562" y="6342700"/>
            <a:ext cx="9101438" cy="0"/>
          </a:xfrm>
          <a:prstGeom prst="line">
            <a:avLst/>
          </a:prstGeom>
          <a:ln>
            <a:solidFill>
              <a:srgbClr val="C9143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9353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F5748B5-39B8-F469-B284-74AA4FB64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6924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505FDC2-306D-65A6-634F-A709ECFDD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179F6B7D-98FC-EC2B-B7EF-4C6815091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05925" y="6356350"/>
            <a:ext cx="2743200" cy="365125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fld id="{D8CDBF47-5F6B-4A29-88B5-C55277F21FEC}" type="slidenum">
              <a:rPr lang="en-US" smtClean="0"/>
              <a:pPr/>
              <a:t>‹Nº›</a:t>
            </a:fld>
            <a:endParaRPr lang="en-US"/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329CE783-CCFC-5474-D79E-4352400F6F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488675" y="136526"/>
            <a:ext cx="560450" cy="463550"/>
          </a:xfrm>
          <a:prstGeom prst="rect">
            <a:avLst/>
          </a:prstGeom>
        </p:spPr>
      </p:pic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74FCC147-2EC5-236B-2CBA-6126907483E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199" y="1244512"/>
            <a:ext cx="10515601" cy="515922"/>
          </a:xfrm>
        </p:spPr>
        <p:txBody>
          <a:bodyPr/>
          <a:lstStyle>
            <a:lvl1pPr marL="0" indent="0">
              <a:buNone/>
              <a:defRPr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s-ES"/>
              <a:t>Bajada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664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F576C1C0-F611-326A-8082-5EA584C7E4E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833BBDBC-1047-6ECA-EF06-9CDA880902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7B4C0F9-5E43-1662-CFE5-94C8A28DE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834" y="4487672"/>
            <a:ext cx="10364585" cy="719559"/>
          </a:xfrm>
          <a:prstGeom prst="rect">
            <a:avLst/>
          </a:prstGeom>
        </p:spPr>
        <p:txBody>
          <a:bodyPr/>
          <a:lstStyle>
            <a:lvl1pPr algn="l">
              <a:defRPr sz="5400" b="1">
                <a:solidFill>
                  <a:schemeClr val="bg1"/>
                </a:solidFill>
                <a:latin typeface="Bree Rg" panose="02000503000000020004" pitchFamily="50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6AB8ED0-78D3-DE04-A877-199CE433B17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39835" y="5210624"/>
            <a:ext cx="10364584" cy="406007"/>
          </a:xfrm>
          <a:prstGeom prst="rect">
            <a:avLst/>
          </a:prstGeom>
        </p:spPr>
        <p:txBody>
          <a:bodyPr/>
          <a:lstStyle>
            <a:lvl1pPr marL="0" indent="0" algn="l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1805841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8200" y="515299"/>
            <a:ext cx="10515600" cy="646331"/>
          </a:xfrm>
          <a:noFill/>
        </p:spPr>
        <p:txBody>
          <a:bodyPr vert="horz" wrap="square" lIns="91440" tIns="45720" rIns="91440" bIns="45720" rtlCol="0" anchor="b">
            <a:spAutoFit/>
          </a:bodyPr>
          <a:lstStyle>
            <a:lvl1pPr>
              <a:defRPr lang="en-US" sz="4000" b="1" dirty="0">
                <a:solidFill>
                  <a:srgbClr val="C91430"/>
                </a:solidFill>
                <a:latin typeface="Museo Sans Rounded 1000" panose="02000000000000000000" pitchFamily="2" charset="0"/>
                <a:ea typeface="+mn-ea"/>
                <a:cs typeface="+mn-cs"/>
              </a:defRPr>
            </a:lvl1pPr>
          </a:lstStyle>
          <a:p>
            <a:pPr marL="0" lvl="0" indent="0" defTabSz="457200">
              <a:spcBef>
                <a:spcPts val="1000"/>
              </a:spcBef>
              <a:buFont typeface="Arial" panose="020B0604020202020204" pitchFamily="34" charset="0"/>
            </a:pPr>
            <a:r>
              <a:rPr lang="es-MX" dirty="0"/>
              <a:t>Encabezado Diapositiva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0300" y="1816099"/>
            <a:ext cx="6413500" cy="4038601"/>
          </a:xfrm>
        </p:spPr>
        <p:txBody>
          <a:bodyPr/>
          <a:lstStyle>
            <a:lvl1pPr marL="2286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1pPr>
            <a:lvl2pPr marL="6858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2pPr>
            <a:lvl3pPr marL="11430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3pPr>
            <a:lvl4pPr marL="16002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4pPr>
            <a:lvl5pPr marL="20574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grpSp>
        <p:nvGrpSpPr>
          <p:cNvPr id="8" name="Grupo 7">
            <a:extLst>
              <a:ext uri="{FF2B5EF4-FFF2-40B4-BE49-F238E27FC236}">
                <a16:creationId xmlns:a16="http://schemas.microsoft.com/office/drawing/2014/main" id="{197EC1E6-95D4-33F2-F77C-8F9F65A67C2F}"/>
              </a:ext>
            </a:extLst>
          </p:cNvPr>
          <p:cNvGrpSpPr/>
          <p:nvPr userDrawn="1"/>
        </p:nvGrpSpPr>
        <p:grpSpPr>
          <a:xfrm>
            <a:off x="415710" y="6055915"/>
            <a:ext cx="1998899" cy="381017"/>
            <a:chOff x="449026" y="5349577"/>
            <a:chExt cx="3662818" cy="698183"/>
          </a:xfrm>
        </p:grpSpPr>
        <p:pic>
          <p:nvPicPr>
            <p:cNvPr id="9" name="Gráfico 8">
              <a:extLst>
                <a:ext uri="{FF2B5EF4-FFF2-40B4-BE49-F238E27FC236}">
                  <a16:creationId xmlns:a16="http://schemas.microsoft.com/office/drawing/2014/main" id="{33FF515D-8F46-8BC7-7EEC-E26C3DC5BA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65084" y="5414232"/>
              <a:ext cx="2046760" cy="558345"/>
            </a:xfrm>
            <a:prstGeom prst="rect">
              <a:avLst/>
            </a:prstGeom>
          </p:spPr>
        </p:pic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BFC2DFFA-EB92-C82F-50A8-8CD24D6C574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50951" y="5349577"/>
              <a:ext cx="464908" cy="698183"/>
            </a:xfrm>
            <a:prstGeom prst="rect">
              <a:avLst/>
            </a:prstGeom>
          </p:spPr>
        </p:pic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A6D7AA8B-FB81-E218-E0AE-6C003BC26B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449026" y="5349577"/>
              <a:ext cx="765376" cy="698180"/>
            </a:xfrm>
            <a:prstGeom prst="rect">
              <a:avLst/>
            </a:prstGeom>
          </p:spPr>
        </p:pic>
      </p:grp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4288E754-6413-4FC1-D474-CE4F740213D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3396" y="1174330"/>
            <a:ext cx="10520403" cy="527470"/>
          </a:xfrm>
        </p:spPr>
        <p:txBody>
          <a:bodyPr/>
          <a:lstStyle>
            <a:lvl1pPr marL="0" indent="0">
              <a:buNone/>
              <a:defRPr b="0">
                <a:solidFill>
                  <a:schemeClr val="bg2">
                    <a:lumMod val="50000"/>
                  </a:schemeClr>
                </a:solidFill>
                <a:latin typeface="Museo Sans Rounded 500" panose="02000000000000000000" pitchFamily="50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s-ES" dirty="0"/>
              <a:t>Bajada diapositiva</a:t>
            </a: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DD7EC7CA-9D95-2D07-8760-457B93AB03EC}"/>
              </a:ext>
            </a:extLst>
          </p:cNvPr>
          <p:cNvCxnSpPr>
            <a:cxnSpLocks/>
          </p:cNvCxnSpPr>
          <p:nvPr userDrawn="1"/>
        </p:nvCxnSpPr>
        <p:spPr>
          <a:xfrm>
            <a:off x="2582562" y="6342700"/>
            <a:ext cx="9101438" cy="0"/>
          </a:xfrm>
          <a:prstGeom prst="line">
            <a:avLst/>
          </a:prstGeom>
          <a:ln>
            <a:solidFill>
              <a:srgbClr val="C9143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262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309728c7daa_0_100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60" name="Google Shape;160;g309728c7daa_0_100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61" name="Google Shape;161;g309728c7daa_0_10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62" name="Google Shape;162;g309728c7daa_0_10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63" name="Google Shape;163;g309728c7daa_0_10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  <p:pic>
        <p:nvPicPr>
          <p:cNvPr id="164" name="Google Shape;164;g309728c7daa_0_10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0605037" y="367260"/>
            <a:ext cx="1245651" cy="2677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511288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ayout 14">
  <p:cSld name="Layout 14"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309728c7daa_0_109"/>
          <p:cNvSpPr>
            <a:spLocks noGrp="1"/>
          </p:cNvSpPr>
          <p:nvPr>
            <p:ph type="pic" idx="2"/>
          </p:nvPr>
        </p:nvSpPr>
        <p:spPr>
          <a:xfrm>
            <a:off x="0" y="4572001"/>
            <a:ext cx="2870100" cy="2286000"/>
          </a:xfrm>
          <a:prstGeom prst="rect">
            <a:avLst/>
          </a:prstGeom>
          <a:solidFill>
            <a:schemeClr val="lt1"/>
          </a:solidFill>
          <a:ln>
            <a:noFill/>
          </a:ln>
        </p:spPr>
      </p:sp>
      <p:sp>
        <p:nvSpPr>
          <p:cNvPr id="169" name="Google Shape;169;g309728c7daa_0_109"/>
          <p:cNvSpPr>
            <a:spLocks noGrp="1"/>
          </p:cNvSpPr>
          <p:nvPr>
            <p:ph type="pic" idx="3"/>
          </p:nvPr>
        </p:nvSpPr>
        <p:spPr>
          <a:xfrm>
            <a:off x="2870200" y="2286001"/>
            <a:ext cx="2870100" cy="2286000"/>
          </a:xfrm>
          <a:prstGeom prst="rect">
            <a:avLst/>
          </a:prstGeom>
          <a:solidFill>
            <a:schemeClr val="lt1"/>
          </a:solidFill>
          <a:ln>
            <a:noFill/>
          </a:ln>
        </p:spPr>
      </p:sp>
      <p:sp>
        <p:nvSpPr>
          <p:cNvPr id="170" name="Google Shape;170;g309728c7daa_0_109"/>
          <p:cNvSpPr>
            <a:spLocks noGrp="1"/>
          </p:cNvSpPr>
          <p:nvPr>
            <p:ph type="pic" idx="4"/>
          </p:nvPr>
        </p:nvSpPr>
        <p:spPr>
          <a:xfrm>
            <a:off x="0" y="1"/>
            <a:ext cx="2870100" cy="2286000"/>
          </a:xfrm>
          <a:prstGeom prst="rect">
            <a:avLst/>
          </a:prstGeom>
          <a:solidFill>
            <a:schemeClr val="l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313470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309728c7daa_0_1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73" name="Google Shape;173;g309728c7daa_0_1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74" name="Google Shape;174;g309728c7daa_0_1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097482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Title and Content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09728c7daa_0_1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77" name="Google Shape;177;g309728c7daa_0_11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78" name="Google Shape;178;g309728c7daa_0_1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79" name="Google Shape;179;g309728c7daa_0_1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80" name="Google Shape;180;g309728c7daa_0_1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765327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309728c7daa_0_123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83" name="Google Shape;183;g309728c7daa_0_123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84" name="Google Shape;184;g309728c7daa_0_1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85" name="Google Shape;185;g309728c7daa_0_1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86" name="Google Shape;186;g309728c7daa_0_1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271508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 Content"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09728c7daa_0_12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89" name="Google Shape;189;g309728c7daa_0_12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0" name="Google Shape;190;g309728c7daa_0_129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1" name="Google Shape;191;g309728c7daa_0_12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2" name="Google Shape;192;g309728c7daa_0_12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3" name="Google Shape;193;g309728c7daa_0_12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74303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09728c7daa_0_13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6" name="Google Shape;196;g309728c7daa_0_13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7" name="Google Shape;197;g309728c7daa_0_13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8" name="Google Shape;198;g309728c7daa_0_13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9" name="Google Shape;199;g309728c7daa_0_13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00" name="Google Shape;200;g309728c7daa_0_13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01" name="Google Shape;201;g309728c7daa_0_13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02" name="Google Shape;202;g309728c7daa_0_13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341132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Content with Caption"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309728c7daa_0_15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0" name="Google Shape;210;g309728c7daa_0_150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11" name="Google Shape;211;g309728c7daa_0_150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12" name="Google Shape;212;g309728c7daa_0_15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13" name="Google Shape;213;g309728c7daa_0_15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14" name="Google Shape;214;g309728c7daa_0_15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554479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 with Caption"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309728c7daa_0_157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7" name="Google Shape;217;g309728c7daa_0_157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</p:sp>
      <p:sp>
        <p:nvSpPr>
          <p:cNvPr id="218" name="Google Shape;218;g309728c7daa_0_157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19" name="Google Shape;219;g309728c7daa_0_15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20" name="Google Shape;220;g309728c7daa_0_15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21" name="Google Shape;221;g309728c7daa_0_15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102122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Title and Vertical Text"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309728c7daa_0_16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24" name="Google Shape;224;g309728c7daa_0_164"/>
          <p:cNvSpPr txBox="1">
            <a:spLocks noGrp="1"/>
          </p:cNvSpPr>
          <p:nvPr>
            <p:ph type="body" idx="1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25" name="Google Shape;225;g309728c7daa_0_16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26" name="Google Shape;226;g309728c7daa_0_16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27" name="Google Shape;227;g309728c7daa_0_16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743182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 Title and Text"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309728c7daa_0_170"/>
          <p:cNvSpPr txBox="1">
            <a:spLocks noGrp="1"/>
          </p:cNvSpPr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0" name="Google Shape;230;g309728c7daa_0_170"/>
          <p:cNvSpPr txBox="1">
            <a:spLocks noGrp="1"/>
          </p:cNvSpPr>
          <p:nvPr>
            <p:ph type="body" idx="1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31" name="Google Shape;231;g309728c7daa_0_17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32" name="Google Shape;232;g309728c7daa_0_17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33" name="Google Shape;233;g309728c7daa_0_17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53554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1_Title Slide"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30817dc2de6_0_2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71" name="Google Shape;171;g30817dc2de6_0_2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72" name="Google Shape;172;g30817dc2de6_0_2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843516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F576C1C0-F611-326A-8082-5EA584C7E4E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833BBDBC-1047-6ECA-EF06-9CDA880902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7B4C0F9-5E43-1662-CFE5-94C8A28DE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834" y="4487672"/>
            <a:ext cx="10364585" cy="719559"/>
          </a:xfrm>
          <a:prstGeom prst="rect">
            <a:avLst/>
          </a:prstGeom>
        </p:spPr>
        <p:txBody>
          <a:bodyPr/>
          <a:lstStyle>
            <a:lvl1pPr algn="l">
              <a:defRPr sz="5400" b="1">
                <a:solidFill>
                  <a:schemeClr val="bg1"/>
                </a:solidFill>
                <a:latin typeface="Bree Rg" panose="02000503000000020004" pitchFamily="50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6AB8ED0-78D3-DE04-A877-199CE433B17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39835" y="5210624"/>
            <a:ext cx="10364584" cy="406007"/>
          </a:xfrm>
          <a:prstGeom prst="rect">
            <a:avLst/>
          </a:prstGeom>
        </p:spPr>
        <p:txBody>
          <a:bodyPr/>
          <a:lstStyle>
            <a:lvl1pPr marL="0" indent="0" algn="l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5990108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649AA30A-78C1-C3FC-9BD2-0808A3E2D3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22224"/>
            <a:ext cx="12192000" cy="1016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704F4D6D-25A7-C0E3-1EBF-ACF990C250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3318" t="-6559" r="-20603" b="-7148"/>
          <a:stretch/>
        </p:blipFill>
        <p:spPr>
          <a:xfrm rot="220302">
            <a:off x="164772" y="380399"/>
            <a:ext cx="615302" cy="874918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CBDEB4BA-0DB5-9593-A123-A32BE64A6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689" y="532164"/>
            <a:ext cx="10756111" cy="719559"/>
          </a:xfrm>
          <a:prstGeom prst="rect">
            <a:avLst/>
          </a:prstGeom>
        </p:spPr>
        <p:txBody>
          <a:bodyPr/>
          <a:lstStyle>
            <a:lvl1pPr>
              <a:defRPr b="1">
                <a:solidFill>
                  <a:srgbClr val="00B0F0"/>
                </a:solidFill>
                <a:latin typeface="Bree Rg" panose="02000503000000020004" pitchFamily="50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E68F380-35DB-02F9-E746-696D814BC2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97688" y="1704512"/>
            <a:ext cx="10756111" cy="4547063"/>
          </a:xfrm>
          <a:prstGeom prst="rect">
            <a:avLst/>
          </a:prstGeom>
        </p:spPr>
        <p:txBody>
          <a:bodyPr/>
          <a:lstStyle>
            <a:lvl1pPr marL="228600" indent="-228600">
              <a:buClr>
                <a:schemeClr val="accent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2D3EEE5-5282-FB5E-7137-6BB6EB8D520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97689" y="1150334"/>
            <a:ext cx="8188864" cy="406007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11024175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EE36963-176F-A74F-B3E3-CDC7A15D69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1642012-4818-7340-998E-A8E39961C6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MX"/>
              <a:t>Haz clic para editar el estilo de subtítulo del patrón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E7B934A-C7F2-1A4F-AA87-F15092066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EB31165-FB3A-2C42-9278-6BE1FF2E8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43E0DD5-D9BF-3C45-9ACF-BC5D1336A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1900127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E7EF89A-2B7A-3849-8B74-BD370BCD7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092A78C-00F3-C340-B0F8-07110D587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189F0F3-F8AE-EE4B-8F07-A97212E44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3A75B70-C923-F349-A99C-9106EA91C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5EADF81B-B6A0-224A-BAFC-7E2D03722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27311118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2AE9C80-FED9-614F-B74A-79E5F59A9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95256258-74DD-6E46-9262-ACA91800BB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B9860EE-F00C-0146-887C-5588CCF13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379BB04-FDAE-2C4F-81C8-07A0F06A9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725DC01-99F2-0445-B2AB-D6D250C26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50007499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F4B3AE5-74ED-E34B-AF97-E737DF80B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E2AB3F3-6B43-5B43-8524-E57B55EA8C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FCEE2641-F536-7D49-8EA4-924D63690A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F0FA6E70-530D-3343-A415-3DD6AB8BA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C4C3442B-55FF-3B44-8F2C-C865810CD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465C610A-3210-5D4D-9A7E-6505121EE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2275788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3E76D28-D8A1-EC48-B4BB-82F96DFFE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3F86CD33-2BC2-D044-995E-E4C223E29F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9760454-6D49-5944-9CFC-7DCC29B2A8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7DFF104C-1B91-D846-A3F9-E55B6E250A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9CDD66A0-04D8-174E-86E5-C47B5138B2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2A4C40F8-B6F4-2644-8B98-E71FA6C21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77779F63-4A0A-184B-979B-86B32768C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B9BE1CF8-38F5-1D4D-A0E6-4D1FF33B7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9806780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8870B49-4769-2A43-9964-7609EEDC0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07E60745-8C74-CB4B-B9C2-5045603CD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06BD9173-1E99-1742-B6FF-380C3CDF6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66C6F791-F67A-E94D-B410-AB38306E8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66891372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C5DF3D6A-0707-CE46-93DD-D1227AE2F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DAA2959B-89C4-EC4A-9263-E1F13C058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427834FD-5331-6545-B7F1-20B169C1C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0133888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59FDD4C-D356-E64C-9ED2-91BDE5584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99061C4-EDF1-C145-B724-F684FDE06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6D571206-C324-0746-869C-C0458E6A13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375FAD07-86B6-B446-80C1-2D8BE011E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9A0854DF-EE3C-B94D-8DC9-EFE419DE0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70B4A8AD-31BF-5645-8274-CC52B9CBE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3990378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0AA3890-3DF6-F840-B44F-D0DA99C8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4636E0C5-E153-C148-B6D2-A3FE8E5141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CL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BFE12A89-2C9D-D446-9FAC-F122C3B77E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D17CDEA-C3FA-1D43-B6B5-3A2E6072F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033040ED-83FC-8246-84A4-3949BEB4E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D0CF1536-E940-8E48-B6BF-D0F30F37E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8879999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9FD4579-43A0-6949-ACC6-C960610BD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8B2F9471-886F-B740-9DB3-F7F2332CE8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ACFA98D-A064-6343-AEDA-072104A61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298D97B-935D-4648-A276-FA99795B4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9AAF7D7-F25C-EE4C-ADA8-D49F35442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6778951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8274995D-DE92-304D-8F77-77F4F83E5F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FAA2EF53-D377-F44C-BFD6-F1C767A104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595F62B-A497-1C43-8A20-4159FC16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2584140-853C-4243-A736-5B3DC00E9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0BD40C2-A192-734A-8C5D-DAC9BE8E2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26111442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Diapositiva de título">
    <p:bg>
      <p:bgPr>
        <a:gradFill>
          <a:gsLst>
            <a:gs pos="11000">
              <a:srgbClr val="B61229"/>
            </a:gs>
            <a:gs pos="61000">
              <a:srgbClr val="C9143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ráfico 24">
            <a:extLst>
              <a:ext uri="{FF2B5EF4-FFF2-40B4-BE49-F238E27FC236}">
                <a16:creationId xmlns:a16="http://schemas.microsoft.com/office/drawing/2014/main" id="{765CAC02-E025-5077-A950-AEF7D97F005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93" b="38491"/>
          <a:stretch/>
        </p:blipFill>
        <p:spPr>
          <a:xfrm>
            <a:off x="188182" y="9525"/>
            <a:ext cx="11941270" cy="40481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831850" y="2281068"/>
            <a:ext cx="10699750" cy="1655763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  <a:latin typeface="Museo Sans Rounded 1000" panose="02000000000000000000" pitchFamily="50" charset="0"/>
              </a:defRPr>
            </a:lvl1pPr>
          </a:lstStyle>
          <a:p>
            <a:r>
              <a:rPr lang="es-MX"/>
              <a:t>Título de Presentación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31850" y="3946568"/>
            <a:ext cx="10699750" cy="1571561"/>
          </a:xfrm>
        </p:spPr>
        <p:txBody>
          <a:bodyPr>
            <a:normAutofit/>
          </a:bodyPr>
          <a:lstStyle>
            <a:lvl1pPr marL="0" indent="0" algn="l">
              <a:buNone/>
              <a:defRPr sz="3600">
                <a:solidFill>
                  <a:schemeClr val="bg1"/>
                </a:solidFill>
                <a:latin typeface="Museo Sans Rounded 300" panose="02000000000000000000" pitchFamily="50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MX"/>
              <a:t>Subtítulo</a:t>
            </a:r>
            <a:endParaRPr lang="en-US"/>
          </a:p>
        </p:txBody>
      </p:sp>
      <p:cxnSp>
        <p:nvCxnSpPr>
          <p:cNvPr id="13" name="Conector recto 12">
            <a:extLst>
              <a:ext uri="{FF2B5EF4-FFF2-40B4-BE49-F238E27FC236}">
                <a16:creationId xmlns:a16="http://schemas.microsoft.com/office/drawing/2014/main" id="{36153180-53B7-97C6-EC68-29498B03D1A2}"/>
              </a:ext>
            </a:extLst>
          </p:cNvPr>
          <p:cNvCxnSpPr>
            <a:cxnSpLocks/>
          </p:cNvCxnSpPr>
          <p:nvPr userDrawn="1"/>
        </p:nvCxnSpPr>
        <p:spPr>
          <a:xfrm>
            <a:off x="831850" y="6342700"/>
            <a:ext cx="827151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Marcador de texto 21">
            <a:extLst>
              <a:ext uri="{FF2B5EF4-FFF2-40B4-BE49-F238E27FC236}">
                <a16:creationId xmlns:a16="http://schemas.microsoft.com/office/drawing/2014/main" id="{72619912-887D-31C0-B49F-B55E6D728D5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0789" y="5919520"/>
            <a:ext cx="2962617" cy="33897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  <a:latin typeface="Museo Sans Rounded 300" panose="02000000000000000000" pitchFamily="50" charset="0"/>
              </a:defRPr>
            </a:lvl1pPr>
          </a:lstStyle>
          <a:p>
            <a:pPr lvl="0"/>
            <a:r>
              <a:rPr lang="es-ES"/>
              <a:t>Autor o Gerencia</a:t>
            </a:r>
            <a:endParaRPr lang="en-US"/>
          </a:p>
        </p:txBody>
      </p:sp>
      <p:sp>
        <p:nvSpPr>
          <p:cNvPr id="23" name="Marcador de texto 21">
            <a:extLst>
              <a:ext uri="{FF2B5EF4-FFF2-40B4-BE49-F238E27FC236}">
                <a16:creationId xmlns:a16="http://schemas.microsoft.com/office/drawing/2014/main" id="{C7D1A0AB-25E5-3233-331B-F37864C5746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66646" y="5919520"/>
            <a:ext cx="2962617" cy="338979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Museo Sans Rounded 300" panose="02000000000000000000" pitchFamily="50" charset="0"/>
              </a:defRPr>
            </a:lvl1pPr>
          </a:lstStyle>
          <a:p>
            <a:pPr lvl="0"/>
            <a:r>
              <a:rPr lang="es-ES"/>
              <a:t>Fecha</a:t>
            </a:r>
            <a:endParaRPr lang="en-US"/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3C8F4009-C31F-7B39-04A9-9108CC4C95B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199483" y="5575477"/>
            <a:ext cx="2386917" cy="76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29016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649AA30A-78C1-C3FC-9BD2-0808A3E2D3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22224"/>
            <a:ext cx="12192000" cy="10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06914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8200" y="515299"/>
            <a:ext cx="10515600" cy="646331"/>
          </a:xfrm>
          <a:noFill/>
        </p:spPr>
        <p:txBody>
          <a:bodyPr vert="horz" wrap="square" lIns="91440" tIns="45720" rIns="91440" bIns="45720" rtlCol="0" anchor="b">
            <a:spAutoFit/>
          </a:bodyPr>
          <a:lstStyle>
            <a:lvl1pPr>
              <a:defRPr lang="en-US" sz="4000" b="1" dirty="0">
                <a:solidFill>
                  <a:srgbClr val="C91430"/>
                </a:solidFill>
                <a:latin typeface="Museo Sans Rounded 1000" panose="02000000000000000000" pitchFamily="2" charset="0"/>
                <a:ea typeface="+mn-ea"/>
                <a:cs typeface="+mn-cs"/>
              </a:defRPr>
            </a:lvl1pPr>
          </a:lstStyle>
          <a:p>
            <a:pPr marL="0" lvl="0" indent="0" defTabSz="457200">
              <a:spcBef>
                <a:spcPts val="1000"/>
              </a:spcBef>
              <a:buFont typeface="Arial" panose="020B0604020202020204" pitchFamily="34" charset="0"/>
            </a:pPr>
            <a:r>
              <a:rPr lang="es-MX"/>
              <a:t>Encabezado Diapositiva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0300" y="1816099"/>
            <a:ext cx="6413500" cy="4038601"/>
          </a:xfrm>
        </p:spPr>
        <p:txBody>
          <a:bodyPr/>
          <a:lstStyle>
            <a:lvl1pPr marL="2286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1pPr>
            <a:lvl2pPr marL="6858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2pPr>
            <a:lvl3pPr marL="11430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3pPr>
            <a:lvl4pPr marL="16002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4pPr>
            <a:lvl5pPr marL="2057400" indent="-228600">
              <a:buClr>
                <a:schemeClr val="bg2">
                  <a:lumMod val="50000"/>
                </a:schemeClr>
              </a:buClr>
              <a:buFont typeface="Museo Sans Rounded 300" panose="02000000000000000000" pitchFamily="50" charset="0"/>
              <a:buChar char="-"/>
              <a:defRPr>
                <a:solidFill>
                  <a:schemeClr val="bg2">
                    <a:lumMod val="50000"/>
                  </a:schemeClr>
                </a:solidFill>
                <a:latin typeface="Museo Sans Rounded 300" panose="02000000000000000000" pitchFamily="50" charset="0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grpSp>
        <p:nvGrpSpPr>
          <p:cNvPr id="8" name="Grupo 7">
            <a:extLst>
              <a:ext uri="{FF2B5EF4-FFF2-40B4-BE49-F238E27FC236}">
                <a16:creationId xmlns:a16="http://schemas.microsoft.com/office/drawing/2014/main" id="{197EC1E6-95D4-33F2-F77C-8F9F65A67C2F}"/>
              </a:ext>
            </a:extLst>
          </p:cNvPr>
          <p:cNvGrpSpPr/>
          <p:nvPr userDrawn="1"/>
        </p:nvGrpSpPr>
        <p:grpSpPr>
          <a:xfrm>
            <a:off x="415710" y="6055915"/>
            <a:ext cx="1998899" cy="381017"/>
            <a:chOff x="449026" y="5349577"/>
            <a:chExt cx="3662818" cy="698183"/>
          </a:xfrm>
        </p:grpSpPr>
        <p:pic>
          <p:nvPicPr>
            <p:cNvPr id="9" name="Gráfico 8">
              <a:extLst>
                <a:ext uri="{FF2B5EF4-FFF2-40B4-BE49-F238E27FC236}">
                  <a16:creationId xmlns:a16="http://schemas.microsoft.com/office/drawing/2014/main" id="{33FF515D-8F46-8BC7-7EEC-E26C3DC5BA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65084" y="5414232"/>
              <a:ext cx="2046760" cy="558345"/>
            </a:xfrm>
            <a:prstGeom prst="rect">
              <a:avLst/>
            </a:prstGeom>
          </p:spPr>
        </p:pic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BFC2DFFA-EB92-C82F-50A8-8CD24D6C574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50951" y="5349577"/>
              <a:ext cx="464908" cy="698183"/>
            </a:xfrm>
            <a:prstGeom prst="rect">
              <a:avLst/>
            </a:prstGeom>
          </p:spPr>
        </p:pic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A6D7AA8B-FB81-E218-E0AE-6C003BC26B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449026" y="5349577"/>
              <a:ext cx="765376" cy="698180"/>
            </a:xfrm>
            <a:prstGeom prst="rect">
              <a:avLst/>
            </a:prstGeom>
          </p:spPr>
        </p:pic>
      </p:grp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4288E754-6413-4FC1-D474-CE4F740213D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3396" y="1174330"/>
            <a:ext cx="10520403" cy="527470"/>
          </a:xfrm>
        </p:spPr>
        <p:txBody>
          <a:bodyPr/>
          <a:lstStyle>
            <a:lvl1pPr marL="0" indent="0">
              <a:buNone/>
              <a:defRPr b="0">
                <a:solidFill>
                  <a:schemeClr val="bg2">
                    <a:lumMod val="50000"/>
                  </a:schemeClr>
                </a:solidFill>
                <a:latin typeface="Museo Sans Rounded 500" panose="02000000000000000000" pitchFamily="50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s-ES"/>
              <a:t>Bajada diapositiva</a:t>
            </a: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DD7EC7CA-9D95-2D07-8760-457B93AB03EC}"/>
              </a:ext>
            </a:extLst>
          </p:cNvPr>
          <p:cNvCxnSpPr>
            <a:cxnSpLocks/>
          </p:cNvCxnSpPr>
          <p:nvPr userDrawn="1"/>
        </p:nvCxnSpPr>
        <p:spPr>
          <a:xfrm>
            <a:off x="2582562" y="6342700"/>
            <a:ext cx="9101438" cy="0"/>
          </a:xfrm>
          <a:prstGeom prst="line">
            <a:avLst/>
          </a:prstGeom>
          <a:ln>
            <a:solidFill>
              <a:srgbClr val="C9143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19551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o 6">
            <a:extLst>
              <a:ext uri="{FF2B5EF4-FFF2-40B4-BE49-F238E27FC236}">
                <a16:creationId xmlns:a16="http://schemas.microsoft.com/office/drawing/2014/main" id="{CFC0EBFF-B3D4-5C00-6BDF-8F47C8B9BE4B}"/>
              </a:ext>
            </a:extLst>
          </p:cNvPr>
          <p:cNvGrpSpPr/>
          <p:nvPr userDrawn="1"/>
        </p:nvGrpSpPr>
        <p:grpSpPr>
          <a:xfrm>
            <a:off x="415710" y="6055915"/>
            <a:ext cx="1998899" cy="381017"/>
            <a:chOff x="449026" y="5349577"/>
            <a:chExt cx="3662818" cy="698183"/>
          </a:xfrm>
        </p:grpSpPr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4725C2AF-0ACE-0349-698B-DA32B8E302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65084" y="5414232"/>
              <a:ext cx="2046760" cy="558345"/>
            </a:xfrm>
            <a:prstGeom prst="rect">
              <a:avLst/>
            </a:prstGeom>
          </p:spPr>
        </p:pic>
        <p:pic>
          <p:nvPicPr>
            <p:cNvPr id="9" name="Gráfico 8">
              <a:extLst>
                <a:ext uri="{FF2B5EF4-FFF2-40B4-BE49-F238E27FC236}">
                  <a16:creationId xmlns:a16="http://schemas.microsoft.com/office/drawing/2014/main" id="{8D4D02C7-0AC3-95BE-66D0-8148F4A696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50951" y="5349577"/>
              <a:ext cx="464908" cy="698183"/>
            </a:xfrm>
            <a:prstGeom prst="rect">
              <a:avLst/>
            </a:prstGeom>
          </p:spPr>
        </p:pic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F4BFE358-548F-C5B0-C2DF-7570268CEAB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449026" y="5349577"/>
              <a:ext cx="765376" cy="698180"/>
            </a:xfrm>
            <a:prstGeom prst="rect">
              <a:avLst/>
            </a:prstGeom>
          </p:spPr>
        </p:pic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7DEF137A-1E4A-3169-59DD-05D09120F0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15299"/>
            <a:ext cx="10515600" cy="646331"/>
          </a:xfrm>
          <a:noFill/>
        </p:spPr>
        <p:txBody>
          <a:bodyPr vert="horz" wrap="square" lIns="91440" tIns="45720" rIns="91440" bIns="45720" rtlCol="0" anchor="b">
            <a:spAutoFit/>
          </a:bodyPr>
          <a:lstStyle>
            <a:lvl1pPr>
              <a:defRPr lang="en-US" sz="4000" b="1" dirty="0">
                <a:solidFill>
                  <a:srgbClr val="C91430"/>
                </a:solidFill>
                <a:latin typeface="Museo Sans Rounded 1000" panose="02000000000000000000" pitchFamily="2" charset="0"/>
                <a:ea typeface="+mn-ea"/>
                <a:cs typeface="+mn-cs"/>
              </a:defRPr>
            </a:lvl1pPr>
          </a:lstStyle>
          <a:p>
            <a:pPr marL="0" lvl="0" indent="0" defTabSz="457200">
              <a:spcBef>
                <a:spcPts val="1000"/>
              </a:spcBef>
              <a:buFont typeface="Arial" panose="020B0604020202020204" pitchFamily="34" charset="0"/>
            </a:pPr>
            <a:r>
              <a:rPr lang="es-MX" dirty="0"/>
              <a:t>Encabezado Diapositiva</a:t>
            </a:r>
            <a:endParaRPr lang="en-US" dirty="0"/>
          </a:p>
        </p:txBody>
      </p:sp>
      <p:sp>
        <p:nvSpPr>
          <p:cNvPr id="12" name="Marcador de texto 4">
            <a:extLst>
              <a:ext uri="{FF2B5EF4-FFF2-40B4-BE49-F238E27FC236}">
                <a16:creationId xmlns:a16="http://schemas.microsoft.com/office/drawing/2014/main" id="{76DC8710-E18B-29F1-D0E3-0F294F10DED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3396" y="1174330"/>
            <a:ext cx="10520403" cy="527470"/>
          </a:xfrm>
        </p:spPr>
        <p:txBody>
          <a:bodyPr/>
          <a:lstStyle>
            <a:lvl1pPr marL="0" indent="0">
              <a:buNone/>
              <a:defRPr b="0">
                <a:solidFill>
                  <a:schemeClr val="bg2">
                    <a:lumMod val="50000"/>
                  </a:schemeClr>
                </a:solidFill>
                <a:latin typeface="Museo Sans Rounded 500" panose="02000000000000000000" pitchFamily="50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s-ES" dirty="0"/>
              <a:t>Bajada diapositiva</a:t>
            </a:r>
          </a:p>
        </p:txBody>
      </p:sp>
      <p:cxnSp>
        <p:nvCxnSpPr>
          <p:cNvPr id="2" name="Conector recto 1">
            <a:extLst>
              <a:ext uri="{FF2B5EF4-FFF2-40B4-BE49-F238E27FC236}">
                <a16:creationId xmlns:a16="http://schemas.microsoft.com/office/drawing/2014/main" id="{58FD6DB7-BC98-839E-6502-E8643C15B333}"/>
              </a:ext>
            </a:extLst>
          </p:cNvPr>
          <p:cNvCxnSpPr>
            <a:cxnSpLocks/>
          </p:cNvCxnSpPr>
          <p:nvPr userDrawn="1"/>
        </p:nvCxnSpPr>
        <p:spPr>
          <a:xfrm>
            <a:off x="2582562" y="6342700"/>
            <a:ext cx="9101438" cy="0"/>
          </a:xfrm>
          <a:prstGeom prst="line">
            <a:avLst/>
          </a:prstGeom>
          <a:ln>
            <a:solidFill>
              <a:srgbClr val="C9143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00825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0044179"/>
      </p:ext>
    </p:extLst>
  </p:cSld>
  <p:clrMapOvr>
    <a:masterClrMapping/>
  </p:clrMapOvr>
  <p:transition spd="slow" advClick="0">
    <p:wipe dir="r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>
            <a:extLst>
              <a:ext uri="{FF2B5EF4-FFF2-40B4-BE49-F238E27FC236}">
                <a16:creationId xmlns:a16="http://schemas.microsoft.com/office/drawing/2014/main" id="{B382A174-83D2-5F54-184D-7A07400045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2" r="63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6" name="Imagen 2">
            <a:extLst>
              <a:ext uri="{FF2B5EF4-FFF2-40B4-BE49-F238E27FC236}">
                <a16:creationId xmlns:a16="http://schemas.microsoft.com/office/drawing/2014/main" id="{64357B6C-45FC-7406-B5CF-928050B3035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7156"/>
            <a:ext cx="12192000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37ED22E-9F0D-5B37-F843-02FBAB47A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8178" y="3179453"/>
            <a:ext cx="6950691" cy="719559"/>
          </a:xfrm>
          <a:prstGeom prst="rect">
            <a:avLst/>
          </a:prstGeom>
        </p:spPr>
        <p:txBody>
          <a:bodyPr/>
          <a:lstStyle>
            <a:lvl1pPr>
              <a:defRPr sz="6000" b="1">
                <a:solidFill>
                  <a:schemeClr val="bg1"/>
                </a:solidFill>
                <a:latin typeface="Bree Rg" panose="02000503000000020004" pitchFamily="50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4BF1455-9267-01A4-9BBB-B310CDEB09E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58177" y="2804214"/>
            <a:ext cx="6950692" cy="406007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6C41B80-C315-F557-6E90-20D459FBADB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94023" y="5175502"/>
            <a:ext cx="4271554" cy="406007"/>
          </a:xfrm>
          <a:prstGeom prst="rect">
            <a:avLst/>
          </a:prstGeom>
        </p:spPr>
        <p:txBody>
          <a:bodyPr/>
          <a:lstStyle>
            <a:lvl1pPr marL="0" indent="0" algn="r">
              <a:buClr>
                <a:schemeClr val="accent2"/>
              </a:buClr>
              <a:buFont typeface="Bree Lt" panose="02000503000000020004" pitchFamily="50" charset="0"/>
              <a:buNone/>
              <a:defRPr lang="en-US" sz="2400" b="1" kern="1200" dirty="0" smtClean="0">
                <a:solidFill>
                  <a:schemeClr val="bg1"/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B1CB9EA-0B63-0F58-F590-90FEE42531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694023" y="5581509"/>
            <a:ext cx="4271554" cy="406007"/>
          </a:xfrm>
          <a:prstGeom prst="rect">
            <a:avLst/>
          </a:prstGeom>
        </p:spPr>
        <p:txBody>
          <a:bodyPr/>
          <a:lstStyle>
            <a:lvl1pPr marL="0" indent="0" algn="r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Lt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FCEE195D-0F3B-9256-35BB-29F7DD6731C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694023" y="5987516"/>
            <a:ext cx="4271554" cy="406007"/>
          </a:xfrm>
          <a:prstGeom prst="rect">
            <a:avLst/>
          </a:prstGeom>
        </p:spPr>
        <p:txBody>
          <a:bodyPr/>
          <a:lstStyle>
            <a:lvl1pPr marL="0" indent="0" algn="r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Lt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pic>
        <p:nvPicPr>
          <p:cNvPr id="17" name="Imagen 13">
            <a:extLst>
              <a:ext uri="{FF2B5EF4-FFF2-40B4-BE49-F238E27FC236}">
                <a16:creationId xmlns:a16="http://schemas.microsoft.com/office/drawing/2014/main" id="{4695F758-3367-583C-370D-72A7AE81D2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2794" t="6343"/>
          <a:stretch/>
        </p:blipFill>
        <p:spPr>
          <a:xfrm>
            <a:off x="-1" y="-36486"/>
            <a:ext cx="3105916" cy="1819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7468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F576C1C0-F611-326A-8082-5EA584C7E4E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833BBDBC-1047-6ECA-EF06-9CDA880902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7B4C0F9-5E43-1662-CFE5-94C8A28DE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215" y="2875003"/>
            <a:ext cx="10364585" cy="719559"/>
          </a:xfrm>
          <a:prstGeom prst="rect">
            <a:avLst/>
          </a:prstGeom>
        </p:spPr>
        <p:txBody>
          <a:bodyPr/>
          <a:lstStyle>
            <a:lvl1pPr algn="ctr">
              <a:defRPr sz="5400" b="1">
                <a:solidFill>
                  <a:schemeClr val="bg1"/>
                </a:solidFill>
                <a:latin typeface="Bree Rg" panose="02000503000000020004" pitchFamily="50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6AB8ED0-78D3-DE04-A877-199CE433B17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89216" y="3597955"/>
            <a:ext cx="10364584" cy="406007"/>
          </a:xfrm>
          <a:prstGeom prst="rect">
            <a:avLst/>
          </a:prstGeom>
        </p:spPr>
        <p:txBody>
          <a:bodyPr/>
          <a:lstStyle>
            <a:lvl1pPr marL="0" indent="0" algn="ctr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157374078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F576C1C0-F611-326A-8082-5EA584C7E4E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833BBDBC-1047-6ECA-EF06-9CDA880902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7B4C0F9-5E43-1662-CFE5-94C8A28DE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834" y="4487672"/>
            <a:ext cx="10364585" cy="719559"/>
          </a:xfrm>
          <a:prstGeom prst="rect">
            <a:avLst/>
          </a:prstGeom>
        </p:spPr>
        <p:txBody>
          <a:bodyPr/>
          <a:lstStyle>
            <a:lvl1pPr algn="l">
              <a:defRPr sz="5400" b="1">
                <a:solidFill>
                  <a:schemeClr val="bg1"/>
                </a:solidFill>
                <a:latin typeface="Bree Rg" panose="02000503000000020004" pitchFamily="50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6AB8ED0-78D3-DE04-A877-199CE433B17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39835" y="5210624"/>
            <a:ext cx="10364584" cy="406007"/>
          </a:xfrm>
          <a:prstGeom prst="rect">
            <a:avLst/>
          </a:prstGeom>
        </p:spPr>
        <p:txBody>
          <a:bodyPr/>
          <a:lstStyle>
            <a:lvl1pPr marL="0" indent="0" algn="l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99893660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649AA30A-78C1-C3FC-9BD2-0808A3E2D3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22224"/>
            <a:ext cx="12192000" cy="1016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704F4D6D-25A7-C0E3-1EBF-ACF990C250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3318" t="-6559" r="-20603" b="-7148"/>
          <a:stretch/>
        </p:blipFill>
        <p:spPr>
          <a:xfrm rot="220302">
            <a:off x="164772" y="380399"/>
            <a:ext cx="615302" cy="874918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CBDEB4BA-0DB5-9593-A123-A32BE64A6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689" y="532164"/>
            <a:ext cx="10756111" cy="719559"/>
          </a:xfrm>
          <a:prstGeom prst="rect">
            <a:avLst/>
          </a:prstGeom>
        </p:spPr>
        <p:txBody>
          <a:bodyPr/>
          <a:lstStyle>
            <a:lvl1pPr>
              <a:defRPr b="1">
                <a:solidFill>
                  <a:srgbClr val="00B0F0"/>
                </a:solidFill>
                <a:latin typeface="Bree Rg" panose="02000503000000020004" pitchFamily="50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E68F380-35DB-02F9-E746-696D814BC2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97688" y="1704512"/>
            <a:ext cx="10756111" cy="4547063"/>
          </a:xfrm>
          <a:prstGeom prst="rect">
            <a:avLst/>
          </a:prstGeom>
        </p:spPr>
        <p:txBody>
          <a:bodyPr/>
          <a:lstStyle>
            <a:lvl1pPr marL="228600" indent="-228600">
              <a:buClr>
                <a:schemeClr val="accent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2D3EEE5-5282-FB5E-7137-6BB6EB8D520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97689" y="1150334"/>
            <a:ext cx="8188864" cy="406007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9769009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649AA30A-78C1-C3FC-9BD2-0808A3E2D3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22224"/>
            <a:ext cx="12192000" cy="10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86400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F576C1C0-F611-326A-8082-5EA584C7E4E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833BBDBC-1047-6ECA-EF06-9CDA880902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16" name="Rectángulo redondeado 15">
            <a:extLst>
              <a:ext uri="{FF2B5EF4-FFF2-40B4-BE49-F238E27FC236}">
                <a16:creationId xmlns:a16="http://schemas.microsoft.com/office/drawing/2014/main" id="{F95E32F0-B6B9-ECC4-95BE-5973D8794BA9}"/>
              </a:ext>
            </a:extLst>
          </p:cNvPr>
          <p:cNvSpPr/>
          <p:nvPr userDrawn="1"/>
        </p:nvSpPr>
        <p:spPr>
          <a:xfrm>
            <a:off x="817418" y="495588"/>
            <a:ext cx="7453746" cy="64423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7B4C0F9-5E43-1662-CFE5-94C8A28DE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215" y="532164"/>
            <a:ext cx="10364585" cy="719559"/>
          </a:xfrm>
          <a:prstGeom prst="rect">
            <a:avLst/>
          </a:prstGeom>
        </p:spPr>
        <p:txBody>
          <a:bodyPr/>
          <a:lstStyle>
            <a:lvl1pPr>
              <a:defRPr b="1">
                <a:solidFill>
                  <a:srgbClr val="00B0F0"/>
                </a:solidFill>
                <a:latin typeface="Bree Rg" panose="02000503000000020004" pitchFamily="50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6AB8ED0-78D3-DE04-A877-199CE433B17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71515" y="1163673"/>
            <a:ext cx="8188864" cy="406007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56873372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5621D190-80E1-A0BE-94D6-7D52F146F9B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38965"/>
            <a:ext cx="12252960" cy="689229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81BC2410-0B80-95BC-3822-122B9038883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-41401"/>
            <a:ext cx="12252960" cy="6892290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C67F251B-ED57-1898-EA66-E3BDD3484E78}"/>
              </a:ext>
            </a:extLst>
          </p:cNvPr>
          <p:cNvSpPr txBox="1"/>
          <p:nvPr userDrawn="1"/>
        </p:nvSpPr>
        <p:spPr>
          <a:xfrm>
            <a:off x="4609567" y="2828835"/>
            <a:ext cx="31926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CL" sz="7200" b="1">
                <a:solidFill>
                  <a:schemeClr val="bg1"/>
                </a:solidFill>
                <a:latin typeface="Bree Rg" panose="02000503000000020004" pitchFamily="50" charset="0"/>
                <a:cs typeface="Calibri" panose="020F0502020204030204" pitchFamily="34" charset="0"/>
              </a:rPr>
              <a:t>Gracias</a:t>
            </a: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EE97873D-598D-AFA3-63E3-83902DAFE14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794" t="6343"/>
          <a:stretch/>
        </p:blipFill>
        <p:spPr>
          <a:xfrm>
            <a:off x="0" y="7111"/>
            <a:ext cx="3086276" cy="180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18112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TT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39751" y="1520788"/>
            <a:ext cx="10972801" cy="864097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539752" y="2276872"/>
            <a:ext cx="10937164" cy="86409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  <a:latin typeface="Verdana"/>
                <a:cs typeface="Verdana"/>
              </a:defRPr>
            </a:lvl1pPr>
            <a:lvl2pPr marL="4537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0751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612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150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687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225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763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300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_tradnl"/>
              <a:t>Haga clic para modificar el estilo de subtítulo del patrón</a:t>
            </a:r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9066445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8F01B5D-ACA0-B301-2BF4-B83CDC045F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E470FD05-9172-3C5B-2157-B380F35937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D8D627A-8CC4-E4D6-8EF0-A568E549F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E11A2-DD66-4A48-A709-31B9D230E8F2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47D6344-34CF-DD9C-ADC0-0482CD62A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9184221-755B-A597-732C-36C1CE0A1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94007-4278-4FD1-BA4F-B354518F63C9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78468461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de la presentació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8A767A5-7804-6CC2-BE60-D06A8BCD047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1 Marcador de título">
            <a:extLst>
              <a:ext uri="{FF2B5EF4-FFF2-40B4-BE49-F238E27FC236}">
                <a16:creationId xmlns:a16="http://schemas.microsoft.com/office/drawing/2014/main" id="{D3234A77-8A57-9372-1C66-8284B0A8B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12" y="1571341"/>
            <a:ext cx="6081120" cy="49006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>
              <a:defRPr>
                <a:solidFill>
                  <a:srgbClr val="4700A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/>
              <a:t>Haga clic para modificar título</a:t>
            </a:r>
            <a:br>
              <a:rPr lang="es-ES"/>
            </a:br>
            <a:br>
              <a:rPr lang="es-ES" sz="3200">
                <a:solidFill>
                  <a:srgbClr val="7030A0"/>
                </a:solidFill>
                <a:latin typeface="+mj-lt"/>
                <a:ea typeface="gobCL" charset="0"/>
                <a:cs typeface="gobCL" charset="0"/>
              </a:rPr>
            </a:br>
            <a:br>
              <a:rPr lang="es-ES" sz="3200">
                <a:solidFill>
                  <a:srgbClr val="7030A0"/>
                </a:solidFill>
                <a:latin typeface="+mj-lt"/>
                <a:ea typeface="gobCL" charset="0"/>
                <a:cs typeface="gobCL" charset="0"/>
              </a:rPr>
            </a:br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35435163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95594742-D1A6-FC52-6487-E3A325B000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5268" y="0"/>
            <a:ext cx="12179300" cy="685800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50E883D7-EEDF-591A-B12F-3ADCBB495B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67A881A4-3A2C-667B-1E60-E673A68DE9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3318" t="-6559" r="-20603" b="-7148"/>
          <a:stretch/>
        </p:blipFill>
        <p:spPr>
          <a:xfrm rot="220302">
            <a:off x="164772" y="380399"/>
            <a:ext cx="615302" cy="874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1968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F5748B5-39B8-F469-B284-74AA4FB64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6924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505FDC2-306D-65A6-634F-A709ECFDD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179F6B7D-98FC-EC2B-B7EF-4C6815091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05925" y="6356350"/>
            <a:ext cx="2743200" cy="365125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fld id="{D8CDBF47-5F6B-4A29-88B5-C55277F21FEC}" type="slidenum">
              <a:rPr lang="en-US" smtClean="0"/>
              <a:pPr/>
              <a:t>‹Nº›</a:t>
            </a:fld>
            <a:endParaRPr lang="en-US"/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329CE783-CCFC-5474-D79E-4352400F6F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488675" y="136526"/>
            <a:ext cx="560450" cy="463550"/>
          </a:xfrm>
          <a:prstGeom prst="rect">
            <a:avLst/>
          </a:prstGeom>
        </p:spPr>
      </p:pic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74FCC147-2EC5-236B-2CBA-6126907483E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199" y="1244512"/>
            <a:ext cx="10515601" cy="515922"/>
          </a:xfrm>
        </p:spPr>
        <p:txBody>
          <a:bodyPr/>
          <a:lstStyle>
            <a:lvl1pPr marL="0" indent="0">
              <a:buNone/>
              <a:defRPr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s-ES"/>
              <a:t>Bajada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0010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EB9210E5-56EF-5AF0-4BFE-984FBC543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05925" y="6356350"/>
            <a:ext cx="2743200" cy="365125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fld id="{D8CDBF47-5F6B-4A29-88B5-C55277F21FEC}" type="slidenum">
              <a:rPr lang="en-US" smtClean="0"/>
              <a:pPr/>
              <a:t>‹Nº›</a:t>
            </a:fld>
            <a:endParaRPr lang="en-US"/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F5837EF7-792C-9ADF-8134-A73A7DCF1F1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488675" y="136526"/>
            <a:ext cx="560450" cy="463550"/>
          </a:xfrm>
          <a:prstGeom prst="rect">
            <a:avLst/>
          </a:prstGeom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51AFE0EE-B427-4748-FDB1-924174F34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6924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4" name="Marcador de texto 4">
            <a:extLst>
              <a:ext uri="{FF2B5EF4-FFF2-40B4-BE49-F238E27FC236}">
                <a16:creationId xmlns:a16="http://schemas.microsoft.com/office/drawing/2014/main" id="{DDEC2745-EB3F-BB31-433A-D746ABC838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199" y="1244512"/>
            <a:ext cx="10515601" cy="515922"/>
          </a:xfrm>
        </p:spPr>
        <p:txBody>
          <a:bodyPr/>
          <a:lstStyle>
            <a:lvl1pPr marL="0" indent="0">
              <a:buNone/>
              <a:defRPr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s-ES"/>
              <a:t>Bajada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73724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caliente, interior, parrilla, diferente&#10;&#10;Descripción generada automáticamente">
            <a:extLst>
              <a:ext uri="{FF2B5EF4-FFF2-40B4-BE49-F238E27FC236}">
                <a16:creationId xmlns:a16="http://schemas.microsoft.com/office/drawing/2014/main" id="{84545058-476D-251B-6058-C38C4AF3770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Rectángulo 6">
            <a:extLst>
              <a:ext uri="{FF2B5EF4-FFF2-40B4-BE49-F238E27FC236}">
                <a16:creationId xmlns:a16="http://schemas.microsoft.com/office/drawing/2014/main" id="{A203FDBD-78B9-B242-9D18-F3ACF9C0C29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14347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 dirty="0"/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9E1122BD-B267-7FAD-21D1-46E3959A9B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D5BBCBBB-2533-3B85-6832-3F9E311B25B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4" t="6343"/>
          <a:stretch/>
        </p:blipFill>
        <p:spPr>
          <a:xfrm>
            <a:off x="0" y="0"/>
            <a:ext cx="3086276" cy="180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88773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ECACE0F-E385-E663-2454-E7F08F09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6115381-9B23-EC18-24FB-258A430C50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FC43DF7D-49AC-0492-6544-6CA4E11797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8" name="Marcador de número de diapositiva 5">
            <a:extLst>
              <a:ext uri="{FF2B5EF4-FFF2-40B4-BE49-F238E27FC236}">
                <a16:creationId xmlns:a16="http://schemas.microsoft.com/office/drawing/2014/main" id="{BA6850FB-8C23-8D26-DCF8-266B0C596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05925" y="6356350"/>
            <a:ext cx="2743200" cy="365125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fld id="{D8CDBF47-5F6B-4A29-88B5-C55277F21FEC}" type="slidenum">
              <a:rPr lang="en-US" smtClean="0"/>
              <a:pPr/>
              <a:t>‹Nº›</a:t>
            </a:fld>
            <a:endParaRPr lang="en-US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3D442819-BD86-933C-2520-3898E48C37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488675" y="136526"/>
            <a:ext cx="560450" cy="46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946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6" Type="http://schemas.openxmlformats.org/officeDocument/2006/relationships/slideLayout" Target="../slideLayouts/slideLayout46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slideLayout" Target="../slideLayouts/slideLayout4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slideLayout" Target="../slideLayouts/slideLayout59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slideLayout" Target="../slideLayouts/slideLayout58.xml"/><Relationship Id="rId17" Type="http://schemas.openxmlformats.org/officeDocument/2006/relationships/image" Target="../media/image10.png"/><Relationship Id="rId2" Type="http://schemas.openxmlformats.org/officeDocument/2006/relationships/slideLayout" Target="../slideLayouts/slideLayout48.xml"/><Relationship Id="rId16" Type="http://schemas.openxmlformats.org/officeDocument/2006/relationships/theme" Target="../theme/theme4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Relationship Id="rId14" Type="http://schemas.openxmlformats.org/officeDocument/2006/relationships/slideLayout" Target="../slideLayouts/slideLayout6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7FFECA98-2BB6-0720-37FA-294300886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MX"/>
              <a:t>Haz clic para modificar el estilo de título del patrón</a:t>
            </a:r>
            <a:endParaRPr lang="es-ES_tradn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65898E51-208C-D631-8411-E6504BDBA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S_tradn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3759370-E164-14C1-96B6-C001DA6715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7113AB-585C-D04A-B1A8-757D67FEB1D4}" type="datetimeFigureOut">
              <a:rPr lang="es-ES_tradnl" smtClean="0"/>
              <a:t>21/08/2025</a:t>
            </a:fld>
            <a:endParaRPr lang="es-ES_tradn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A9B7C86-D34C-9E33-8E55-8A3B0AB94B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_tradn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5B81EE4-98E5-AA99-64DE-197827FB58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7A3135-DE4C-1146-86DC-38B77F4F30EA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496790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94" r:id="rId12"/>
    <p:sldLayoutId id="2147483695" r:id="rId13"/>
    <p:sldLayoutId id="2147483717" r:id="rId14"/>
    <p:sldLayoutId id="2147483718" r:id="rId15"/>
    <p:sldLayoutId id="214748371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C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E40A6"/>
        </a:soli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Google Shape;157;g309728c7daa_0_98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10605037" y="367260"/>
            <a:ext cx="1245651" cy="2677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1839643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4" r:id="rId13"/>
    <p:sldLayoutId id="2147483675" r:id="rId1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D7FAAB7D-9479-0549-B6B8-84BBC7379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MX"/>
              <a:t>Haz clic para modificar el estilo de título del patrón</a:t>
            </a:r>
            <a:endParaRPr lang="es-C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9888E5CD-0EAA-4444-9149-1070461533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C0AF1BB-37FA-1D47-849E-3E33864E63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DD98F-11F6-E84E-B2E1-59D1B66D3301}" type="datetimeFigureOut">
              <a:rPr lang="es-CL" smtClean="0"/>
              <a:t>21-08-2025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921D009-E2E4-154A-9E34-CCE8C58531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8B63D9E-197D-7044-9030-0EC680B32D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15CC1-B749-7C4D-9811-58B0A6EB9A38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169792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6" r:id="rId12"/>
    <p:sldLayoutId id="2147483697" r:id="rId13"/>
    <p:sldLayoutId id="2147483699" r:id="rId14"/>
    <p:sldLayoutId id="2147483716" r:id="rId15"/>
    <p:sldLayoutId id="2147483720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C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9">
            <a:extLst>
              <a:ext uri="{FF2B5EF4-FFF2-40B4-BE49-F238E27FC236}">
                <a16:creationId xmlns:a16="http://schemas.microsoft.com/office/drawing/2014/main" id="{C535654B-16B8-53F8-84EA-86B9CEC37A16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-22224"/>
            <a:ext cx="12192000" cy="10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906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C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0.em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9.emf"/><Relationship Id="rId5" Type="http://schemas.openxmlformats.org/officeDocument/2006/relationships/image" Target="../media/image38.jpeg"/><Relationship Id="rId10" Type="http://schemas.openxmlformats.org/officeDocument/2006/relationships/image" Target="../media/image43.sv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hart" Target="../charts/char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0.png"/><Relationship Id="rId5" Type="http://schemas.openxmlformats.org/officeDocument/2006/relationships/image" Target="../media/image48.png"/><Relationship Id="rId4" Type="http://schemas.openxmlformats.org/officeDocument/2006/relationships/image" Target="../media/image4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4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55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58.png"/><Relationship Id="rId5" Type="http://schemas.openxmlformats.org/officeDocument/2006/relationships/image" Target="../media/image57.svg"/><Relationship Id="rId4" Type="http://schemas.openxmlformats.org/officeDocument/2006/relationships/image" Target="../media/image5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13" Type="http://schemas.openxmlformats.org/officeDocument/2006/relationships/image" Target="../media/image69.png"/><Relationship Id="rId3" Type="http://schemas.openxmlformats.org/officeDocument/2006/relationships/image" Target="../media/image60.emf"/><Relationship Id="rId7" Type="http://schemas.openxmlformats.org/officeDocument/2006/relationships/image" Target="../media/image63.png"/><Relationship Id="rId12" Type="http://schemas.openxmlformats.org/officeDocument/2006/relationships/image" Target="../media/image68.svg"/><Relationship Id="rId2" Type="http://schemas.openxmlformats.org/officeDocument/2006/relationships/image" Target="../media/image59.emf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8.png"/><Relationship Id="rId11" Type="http://schemas.openxmlformats.org/officeDocument/2006/relationships/image" Target="../media/image67.png"/><Relationship Id="rId5" Type="http://schemas.openxmlformats.org/officeDocument/2006/relationships/image" Target="../media/image62.emf"/><Relationship Id="rId10" Type="http://schemas.openxmlformats.org/officeDocument/2006/relationships/image" Target="../media/image66.svg"/><Relationship Id="rId4" Type="http://schemas.openxmlformats.org/officeDocument/2006/relationships/image" Target="../media/image61.emf"/><Relationship Id="rId9" Type="http://schemas.openxmlformats.org/officeDocument/2006/relationships/image" Target="../media/image65.png"/><Relationship Id="rId14" Type="http://schemas.openxmlformats.org/officeDocument/2006/relationships/image" Target="../media/image70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26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73.png"/><Relationship Id="rId4" Type="http://schemas.openxmlformats.org/officeDocument/2006/relationships/image" Target="../media/image1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4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6.png"/><Relationship Id="rId7" Type="http://schemas.openxmlformats.org/officeDocument/2006/relationships/image" Target="../media/image32.pn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79.svg"/><Relationship Id="rId11" Type="http://schemas.openxmlformats.org/officeDocument/2006/relationships/image" Target="../media/image83.svg"/><Relationship Id="rId5" Type="http://schemas.openxmlformats.org/officeDocument/2006/relationships/image" Target="../media/image78.png"/><Relationship Id="rId10" Type="http://schemas.openxmlformats.org/officeDocument/2006/relationships/image" Target="../media/image82.png"/><Relationship Id="rId4" Type="http://schemas.openxmlformats.org/officeDocument/2006/relationships/image" Target="../media/image77.svg"/><Relationship Id="rId9" Type="http://schemas.openxmlformats.org/officeDocument/2006/relationships/image" Target="../media/image81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13" Type="http://schemas.openxmlformats.org/officeDocument/2006/relationships/image" Target="../media/image94.svg"/><Relationship Id="rId3" Type="http://schemas.openxmlformats.org/officeDocument/2006/relationships/image" Target="../media/image84.jpeg"/><Relationship Id="rId7" Type="http://schemas.openxmlformats.org/officeDocument/2006/relationships/image" Target="../media/image88.svg"/><Relationship Id="rId12" Type="http://schemas.openxmlformats.org/officeDocument/2006/relationships/image" Target="../media/image9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7.png"/><Relationship Id="rId11" Type="http://schemas.openxmlformats.org/officeDocument/2006/relationships/image" Target="../media/image92.svg"/><Relationship Id="rId5" Type="http://schemas.openxmlformats.org/officeDocument/2006/relationships/image" Target="../media/image86.svg"/><Relationship Id="rId10" Type="http://schemas.openxmlformats.org/officeDocument/2006/relationships/image" Target="../media/image91.png"/><Relationship Id="rId4" Type="http://schemas.openxmlformats.org/officeDocument/2006/relationships/image" Target="../media/image85.png"/><Relationship Id="rId9" Type="http://schemas.openxmlformats.org/officeDocument/2006/relationships/image" Target="../media/image90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9.svg"/><Relationship Id="rId5" Type="http://schemas.openxmlformats.org/officeDocument/2006/relationships/image" Target="../media/image98.png"/><Relationship Id="rId4" Type="http://schemas.openxmlformats.org/officeDocument/2006/relationships/image" Target="../media/image97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ángulo 8">
            <a:extLst>
              <a:ext uri="{FF2B5EF4-FFF2-40B4-BE49-F238E27FC236}">
                <a16:creationId xmlns:a16="http://schemas.microsoft.com/office/drawing/2014/main" id="{12A1E19C-3F45-16B8-C56D-8E08F540869F}"/>
              </a:ext>
            </a:extLst>
          </p:cNvPr>
          <p:cNvSpPr/>
          <p:nvPr/>
        </p:nvSpPr>
        <p:spPr>
          <a:xfrm>
            <a:off x="0" y="-16117"/>
            <a:ext cx="12192000" cy="7173686"/>
          </a:xfrm>
          <a:prstGeom prst="rect">
            <a:avLst/>
          </a:prstGeom>
          <a:gradFill>
            <a:gsLst>
              <a:gs pos="42000">
                <a:schemeClr val="tx1">
                  <a:alpha val="24000"/>
                </a:schemeClr>
              </a:gs>
              <a:gs pos="85000">
                <a:srgbClr val="000000">
                  <a:alpha val="6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CL" sz="2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503000000020004" charset="0"/>
                <a:ea typeface="+mn-ea"/>
                <a:cs typeface="Arial"/>
                <a:sym typeface="Arial"/>
              </a:rPr>
              <a:t> </a:t>
            </a:r>
            <a:endParaRPr kumimoji="0" lang="es-CL" sz="2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503000000020004" charset="0"/>
              <a:ea typeface="+mn-ea"/>
              <a:cs typeface="Arial"/>
              <a:sym typeface="Arial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2D1FBBF6-EB6D-E494-C200-C4D4A559C321}"/>
              </a:ext>
            </a:extLst>
          </p:cNvPr>
          <p:cNvSpPr txBox="1"/>
          <p:nvPr/>
        </p:nvSpPr>
        <p:spPr>
          <a:xfrm>
            <a:off x="1589312" y="1652639"/>
            <a:ext cx="926374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Bree Rg" panose="02000503000000020004" charset="0"/>
              </a:rPr>
              <a:t>La experiencia de la electromovilidad en Santiago de Chile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EEA9DD9D-1D5C-0FC3-D46C-56BB9642DBFE}"/>
              </a:ext>
            </a:extLst>
          </p:cNvPr>
          <p:cNvSpPr txBox="1"/>
          <p:nvPr/>
        </p:nvSpPr>
        <p:spPr>
          <a:xfrm>
            <a:off x="9102262" y="5741390"/>
            <a:ext cx="281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_tradnl" b="1" dirty="0">
                <a:solidFill>
                  <a:prstClr val="white">
                    <a:lumMod val="95000"/>
                  </a:prstClr>
                </a:solidFill>
                <a:latin typeface="Bree Semibold" panose="02000503000000020004" pitchFamily="2" charset="77"/>
              </a:rPr>
              <a:t>Agosto</a:t>
            </a:r>
            <a:r>
              <a:rPr kumimoji="0" lang="es-ES_tradnl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Bree Semibold" panose="02000503000000020004" pitchFamily="2" charset="77"/>
                <a:ea typeface="+mn-ea"/>
                <a:cs typeface="+mn-cs"/>
              </a:rPr>
              <a:t> 2025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939B030A-F0C6-6FAC-F770-63317A2E7F95}"/>
              </a:ext>
            </a:extLst>
          </p:cNvPr>
          <p:cNvSpPr txBox="1"/>
          <p:nvPr/>
        </p:nvSpPr>
        <p:spPr>
          <a:xfrm>
            <a:off x="157932" y="4503928"/>
            <a:ext cx="840377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_tradnl" sz="2800" b="1" dirty="0">
                <a:solidFill>
                  <a:schemeClr val="bg1"/>
                </a:solidFill>
                <a:highlight>
                  <a:srgbClr val="C91039"/>
                </a:highlight>
                <a:latin typeface="Bree Rg" panose="02000503000000020004" charset="0"/>
              </a:rPr>
              <a:t>Alejandra Provoste </a:t>
            </a:r>
            <a:r>
              <a:rPr lang="es-ES_tradnl" sz="2800" b="1" dirty="0" err="1">
                <a:solidFill>
                  <a:schemeClr val="bg1"/>
                </a:solidFill>
                <a:highlight>
                  <a:srgbClr val="C91039"/>
                </a:highlight>
                <a:latin typeface="Bree Rg" panose="02000503000000020004" charset="0"/>
              </a:rPr>
              <a:t>Preisler</a:t>
            </a:r>
            <a:endParaRPr kumimoji="0" lang="es-ES_tradnl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highlight>
                <a:srgbClr val="C91039"/>
              </a:highlight>
              <a:uLnTx/>
              <a:uFillTx/>
              <a:latin typeface="Bree Rg" panose="02000503000000020004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_tradnl" sz="2800" b="1" dirty="0">
                <a:solidFill>
                  <a:prstClr val="white">
                    <a:lumMod val="95000"/>
                  </a:prstClr>
                </a:solidFill>
                <a:latin typeface="Bree Rg" panose="02000503000000020004" charset="0"/>
              </a:rPr>
              <a:t>Ex-Fiscal del Ministerio de Transportes y Telecomunicaciones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Bree Rg" panose="02000503000000020004" charset="0"/>
              </a:rPr>
              <a:t>Gerenta de Proyectos, Desarrollo e Innovación  del Directorio de Transporte Publico Metropolitano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_tradnl" sz="18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Bree Semibold" panose="02000503000000020004" pitchFamily="2" charset="77"/>
              <a:ea typeface="+mn-ea"/>
              <a:cs typeface="+mn-cs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1EB09085-454E-3877-DBF0-9CEB97C4593E}"/>
              </a:ext>
            </a:extLst>
          </p:cNvPr>
          <p:cNvSpPr txBox="1"/>
          <p:nvPr/>
        </p:nvSpPr>
        <p:spPr>
          <a:xfrm>
            <a:off x="1910441" y="3570726"/>
            <a:ext cx="86214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ree Semibold" panose="02000503000000020004" pitchFamily="2" charset="77"/>
                <a:ea typeface="+mn-ea"/>
                <a:cs typeface="+mn-cs"/>
              </a:rPr>
              <a:t>Red Movilidad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952CB33E-1760-7E4E-E04F-7FBB5DC3A9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5192" y="0"/>
            <a:ext cx="4026808" cy="81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466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47417C-5452-2D28-CC13-5B5A5F73F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>
            <a:extLst>
              <a:ext uri="{FF2B5EF4-FFF2-40B4-BE49-F238E27FC236}">
                <a16:creationId xmlns:a16="http://schemas.microsoft.com/office/drawing/2014/main" id="{19E60C0F-14E2-C66E-90E0-3BEC69881169}"/>
              </a:ext>
            </a:extLst>
          </p:cNvPr>
          <p:cNvSpPr txBox="1">
            <a:spLocks/>
          </p:cNvSpPr>
          <p:nvPr/>
        </p:nvSpPr>
        <p:spPr>
          <a:xfrm>
            <a:off x="315787" y="-27176"/>
            <a:ext cx="7456079" cy="12697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s-ES_tradnl" b="1" dirty="0">
                <a:solidFill>
                  <a:srgbClr val="002060"/>
                </a:solidFill>
                <a:latin typeface="Bree Rg" panose="02000503000000020004" charset="0"/>
              </a:rPr>
              <a:t>Evolución histórica</a:t>
            </a:r>
            <a:endParaRPr lang="es-ES" b="1" dirty="0">
              <a:solidFill>
                <a:srgbClr val="002060"/>
              </a:solidFill>
              <a:latin typeface="Bree Rg" panose="02000503000000020004" charset="0"/>
            </a:endParaRP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A0C4662B-DA4E-7692-4CDE-66F53838B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88" y="1885815"/>
            <a:ext cx="11677790" cy="4067545"/>
          </a:xfrm>
          <a:prstGeom prst="rect">
            <a:avLst/>
          </a:prstGeom>
        </p:spPr>
      </p:pic>
      <p:sp>
        <p:nvSpPr>
          <p:cNvPr id="10" name="Marcador de contenido 2">
            <a:extLst>
              <a:ext uri="{FF2B5EF4-FFF2-40B4-BE49-F238E27FC236}">
                <a16:creationId xmlns:a16="http://schemas.microsoft.com/office/drawing/2014/main" id="{7A66D5C1-F348-7C92-D0E2-1B26DAC712FF}"/>
              </a:ext>
            </a:extLst>
          </p:cNvPr>
          <p:cNvSpPr txBox="1">
            <a:spLocks/>
          </p:cNvSpPr>
          <p:nvPr/>
        </p:nvSpPr>
        <p:spPr>
          <a:xfrm>
            <a:off x="99572" y="2915656"/>
            <a:ext cx="3883518" cy="1625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s-C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3450" lvl="1" indent="-533400" algn="l"/>
            <a:r>
              <a:rPr lang="es-CL" b="1">
                <a:solidFill>
                  <a:srgbClr val="6F7B90"/>
                </a:solidFill>
                <a:latin typeface="Bree Rg" panose="02000503000000020004" charset="0"/>
                <a:ea typeface="ヒラギノ角ゴ Pro W3" charset="-128"/>
              </a:rPr>
              <a:t>1980’ buses </a:t>
            </a:r>
          </a:p>
          <a:p>
            <a:pPr marL="933450" lvl="1" indent="-533400" algn="l"/>
            <a:r>
              <a:rPr lang="es-CL" b="1">
                <a:solidFill>
                  <a:srgbClr val="6F7B90"/>
                </a:solidFill>
                <a:latin typeface="Bree Rg" panose="02000503000000020004" charset="0"/>
                <a:ea typeface="ヒラギノ角ゴ Pro W3" charset="-128"/>
              </a:rPr>
              <a:t>sin regulación</a:t>
            </a:r>
            <a:endParaRPr lang="es-CL" b="1">
              <a:solidFill>
                <a:srgbClr val="6F7B90"/>
              </a:solidFill>
              <a:latin typeface="Bree Rg" panose="02000503000000020004" charset="0"/>
            </a:endParaRPr>
          </a:p>
          <a:p>
            <a:pPr marL="1333500" lvl="2" indent="-533400"/>
            <a:endParaRPr lang="es-CL" sz="2400" b="1"/>
          </a:p>
          <a:p>
            <a:pPr lvl="1"/>
            <a:endParaRPr lang="es-CL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0808E5A1-D4F2-787C-E5E4-6F7419BD79F7}"/>
              </a:ext>
            </a:extLst>
          </p:cNvPr>
          <p:cNvSpPr txBox="1">
            <a:spLocks/>
          </p:cNvSpPr>
          <p:nvPr/>
        </p:nvSpPr>
        <p:spPr>
          <a:xfrm>
            <a:off x="2359196" y="4114800"/>
            <a:ext cx="3620621" cy="626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s-C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3450" lvl="1" indent="-533400" algn="l"/>
            <a:r>
              <a:rPr lang="es-CL" b="1">
                <a:solidFill>
                  <a:srgbClr val="90C9CC"/>
                </a:solidFill>
                <a:latin typeface="Bree Rg" panose="02000503000000020004" charset="0"/>
                <a:ea typeface="ヒラギノ角ゴ Pro W3" charset="-128"/>
              </a:rPr>
              <a:t>1990’ micros </a:t>
            </a:r>
          </a:p>
          <a:p>
            <a:pPr marL="933450" lvl="1" indent="-533400" algn="l"/>
            <a:r>
              <a:rPr lang="es-CL" b="1">
                <a:solidFill>
                  <a:srgbClr val="90C9CC"/>
                </a:solidFill>
                <a:latin typeface="Bree Rg" panose="02000503000000020004" charset="0"/>
                <a:ea typeface="ヒラギノ角ゴ Pro W3" charset="-128"/>
              </a:rPr>
              <a:t>amarillas</a:t>
            </a:r>
          </a:p>
        </p:txBody>
      </p:sp>
      <p:sp>
        <p:nvSpPr>
          <p:cNvPr id="12" name="Marcador de contenido 2">
            <a:extLst>
              <a:ext uri="{FF2B5EF4-FFF2-40B4-BE49-F238E27FC236}">
                <a16:creationId xmlns:a16="http://schemas.microsoft.com/office/drawing/2014/main" id="{D4A19256-80C7-9E01-06B8-640CEA4885FB}"/>
              </a:ext>
            </a:extLst>
          </p:cNvPr>
          <p:cNvSpPr txBox="1">
            <a:spLocks/>
          </p:cNvSpPr>
          <p:nvPr/>
        </p:nvSpPr>
        <p:spPr>
          <a:xfrm>
            <a:off x="4501808" y="2935045"/>
            <a:ext cx="3883518" cy="11591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s-C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3450" lvl="1" indent="-533400" algn="l"/>
            <a:r>
              <a:rPr lang="es-CL" b="1">
                <a:solidFill>
                  <a:srgbClr val="F0C542"/>
                </a:solidFill>
                <a:latin typeface="Bree Rg" panose="02000503000000020004" charset="0"/>
                <a:ea typeface="ヒラギノ角ゴ Pro W3" charset="-128"/>
              </a:rPr>
              <a:t>2005/2007 </a:t>
            </a:r>
          </a:p>
          <a:p>
            <a:pPr marL="933450" lvl="1" indent="-533400" algn="l"/>
            <a:r>
              <a:rPr lang="es-CL" b="1">
                <a:solidFill>
                  <a:srgbClr val="F0C542"/>
                </a:solidFill>
                <a:latin typeface="Bree Rg" panose="02000503000000020004" charset="0"/>
                <a:ea typeface="ヒラギノ角ゴ Pro W3" charset="-128"/>
              </a:rPr>
              <a:t>Transantiago</a:t>
            </a:r>
            <a:endParaRPr lang="es-CL" sz="2400" b="1">
              <a:solidFill>
                <a:srgbClr val="F0C542"/>
              </a:solidFill>
            </a:endParaRPr>
          </a:p>
          <a:p>
            <a:pPr lvl="1"/>
            <a:endParaRPr lang="es-CL" b="1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Marcador de contenido 2">
            <a:extLst>
              <a:ext uri="{FF2B5EF4-FFF2-40B4-BE49-F238E27FC236}">
                <a16:creationId xmlns:a16="http://schemas.microsoft.com/office/drawing/2014/main" id="{98FCD597-9CD1-EADB-CD0C-DD8BFE3DE61D}"/>
              </a:ext>
            </a:extLst>
          </p:cNvPr>
          <p:cNvSpPr txBox="1">
            <a:spLocks/>
          </p:cNvSpPr>
          <p:nvPr/>
        </p:nvSpPr>
        <p:spPr>
          <a:xfrm>
            <a:off x="6735573" y="4010585"/>
            <a:ext cx="4922761" cy="5307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s-C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3450" lvl="1" indent="-533400" algn="l"/>
            <a:r>
              <a:rPr lang="es-CL" b="1">
                <a:solidFill>
                  <a:srgbClr val="30AF88"/>
                </a:solidFill>
                <a:latin typeface="Bree Rg" panose="02000503000000020004" charset="0"/>
                <a:ea typeface="ヒラギノ角ゴ Pro W3" charset="-128"/>
              </a:rPr>
              <a:t>2017 incorporación</a:t>
            </a:r>
          </a:p>
          <a:p>
            <a:pPr marL="933450" lvl="1" indent="-533400" algn="l"/>
            <a:r>
              <a:rPr lang="es-CL" b="1">
                <a:solidFill>
                  <a:srgbClr val="30AF88"/>
                </a:solidFill>
                <a:latin typeface="Bree Rg" panose="02000503000000020004" charset="0"/>
                <a:ea typeface="ヒラギノ角ゴ Pro W3" charset="-128"/>
              </a:rPr>
              <a:t>buses eléctricos</a:t>
            </a:r>
            <a:endParaRPr lang="es-CL" sz="2400" b="1">
              <a:solidFill>
                <a:srgbClr val="30AF88"/>
              </a:solidFill>
            </a:endParaRPr>
          </a:p>
          <a:p>
            <a:pPr lvl="1"/>
            <a:endParaRPr lang="es-CL" b="1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Marcador de contenido 2">
            <a:extLst>
              <a:ext uri="{FF2B5EF4-FFF2-40B4-BE49-F238E27FC236}">
                <a16:creationId xmlns:a16="http://schemas.microsoft.com/office/drawing/2014/main" id="{ABFA8839-701A-AFF1-39CA-9DA0566164F3}"/>
              </a:ext>
            </a:extLst>
          </p:cNvPr>
          <p:cNvSpPr txBox="1">
            <a:spLocks/>
          </p:cNvSpPr>
          <p:nvPr/>
        </p:nvSpPr>
        <p:spPr>
          <a:xfrm>
            <a:off x="9041151" y="2935045"/>
            <a:ext cx="2952427" cy="11591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s-C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3450" lvl="1" indent="-533400" algn="l"/>
            <a:r>
              <a:rPr lang="es-CL" b="1">
                <a:solidFill>
                  <a:srgbClr val="E52E2C"/>
                </a:solidFill>
                <a:latin typeface="Bree Rg" panose="02000503000000020004" charset="0"/>
                <a:ea typeface="ヒラギノ角ゴ Pro W3" charset="-128"/>
              </a:rPr>
              <a:t>RED</a:t>
            </a:r>
          </a:p>
          <a:p>
            <a:pPr marL="933450" lvl="1" indent="-533400" algn="l"/>
            <a:r>
              <a:rPr lang="es-CL" b="1">
                <a:solidFill>
                  <a:srgbClr val="E52E2C"/>
                </a:solidFill>
                <a:latin typeface="Bree Rg" panose="02000503000000020004" charset="0"/>
                <a:ea typeface="ヒラギノ角ゴ Pro W3" charset="-128"/>
              </a:rPr>
              <a:t>Movilidad</a:t>
            </a:r>
            <a:endParaRPr lang="es-CL" b="1">
              <a:solidFill>
                <a:srgbClr val="E52E2C"/>
              </a:solidFill>
              <a:latin typeface="Bree Rg" panose="02000503000000020004" charset="0"/>
            </a:endParaRPr>
          </a:p>
          <a:p>
            <a:pPr marL="1333500" lvl="2" indent="-533400"/>
            <a:endParaRPr lang="es-CL" sz="2400" b="1"/>
          </a:p>
          <a:p>
            <a:pPr lvl="1"/>
            <a:endParaRPr lang="es-CL" b="1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lvl="1"/>
            <a:endParaRPr lang="es-CL" b="1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1C5012FF-DA02-55CA-622E-3A9D59A92D2E}"/>
              </a:ext>
            </a:extLst>
          </p:cNvPr>
          <p:cNvSpPr txBox="1"/>
          <p:nvPr/>
        </p:nvSpPr>
        <p:spPr>
          <a:xfrm>
            <a:off x="-206829" y="15131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_tradnl" dirty="0"/>
          </a:p>
        </p:txBody>
      </p:sp>
      <p:sp>
        <p:nvSpPr>
          <p:cNvPr id="16" name="Rectángulo 15">
            <a:extLst>
              <a:ext uri="{FF2B5EF4-FFF2-40B4-BE49-F238E27FC236}">
                <a16:creationId xmlns:a16="http://schemas.microsoft.com/office/drawing/2014/main" id="{1C44B721-8C17-C8F0-5E62-23DAA77DD29E}"/>
              </a:ext>
            </a:extLst>
          </p:cNvPr>
          <p:cNvSpPr/>
          <p:nvPr/>
        </p:nvSpPr>
        <p:spPr>
          <a:xfrm>
            <a:off x="379860" y="1073794"/>
            <a:ext cx="6436575" cy="45719"/>
          </a:xfrm>
          <a:prstGeom prst="rect">
            <a:avLst/>
          </a:prstGeom>
          <a:solidFill>
            <a:srgbClr val="DD1A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3115437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digital de una ciudad&#10;&#10;El contenido generado por IA puede ser incorrecto.">
            <a:extLst>
              <a:ext uri="{FF2B5EF4-FFF2-40B4-BE49-F238E27FC236}">
                <a16:creationId xmlns:a16="http://schemas.microsoft.com/office/drawing/2014/main" id="{6CE269C3-FE61-2746-4CF5-38F416307F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030" r="12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ctángulo 8">
            <a:extLst>
              <a:ext uri="{FF2B5EF4-FFF2-40B4-BE49-F238E27FC236}">
                <a16:creationId xmlns:a16="http://schemas.microsoft.com/office/drawing/2014/main" id="{379D56A1-4823-953E-6B1F-1E16FF592B13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1000">
                <a:schemeClr val="tx1">
                  <a:alpha val="0"/>
                </a:schemeClr>
              </a:gs>
              <a:gs pos="88000">
                <a:srgbClr val="000000">
                  <a:alpha val="43000"/>
                </a:srgbClr>
              </a:gs>
              <a:gs pos="54000">
                <a:srgbClr val="000000">
                  <a:alpha val="70000"/>
                </a:srgb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 defTabSz="1219170">
              <a:buClr>
                <a:srgbClr val="000000"/>
              </a:buClr>
            </a:pPr>
            <a:endParaRPr lang="es-CL" sz="2400" kern="0">
              <a:solidFill>
                <a:schemeClr val="bg1"/>
              </a:solidFill>
              <a:latin typeface="Bree Rg" panose="02000503000000020004" charset="0"/>
              <a:cs typeface="Arial"/>
              <a:sym typeface="Arial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CB8B93B1-19EA-3D3D-8296-D1E5AE472915}"/>
              </a:ext>
            </a:extLst>
          </p:cNvPr>
          <p:cNvSpPr txBox="1"/>
          <p:nvPr/>
        </p:nvSpPr>
        <p:spPr>
          <a:xfrm>
            <a:off x="148336" y="3820206"/>
            <a:ext cx="3354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2800" i="1" dirty="0">
                <a:solidFill>
                  <a:schemeClr val="bg1"/>
                </a:solidFill>
                <a:highlight>
                  <a:srgbClr val="C91430"/>
                </a:highlight>
                <a:latin typeface="+mj-lt"/>
              </a:rPr>
              <a:t>ELECTROMOVILIDAD</a:t>
            </a:r>
            <a:endParaRPr lang="es-CL" sz="2800" i="1" dirty="0">
              <a:solidFill>
                <a:schemeClr val="bg1"/>
              </a:solidFill>
              <a:highlight>
                <a:srgbClr val="C91430"/>
              </a:highlight>
              <a:latin typeface="+mj-lt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6E00409-B1F5-70F3-5945-B52965F92562}"/>
              </a:ext>
            </a:extLst>
          </p:cNvPr>
          <p:cNvSpPr txBox="1"/>
          <p:nvPr/>
        </p:nvSpPr>
        <p:spPr>
          <a:xfrm>
            <a:off x="3740244" y="4809334"/>
            <a:ext cx="41930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s-ES" sz="2800" i="1" dirty="0">
                <a:solidFill>
                  <a:schemeClr val="bg1"/>
                </a:solidFill>
                <a:highlight>
                  <a:srgbClr val="C91430"/>
                </a:highlight>
                <a:latin typeface="+mj-lt"/>
              </a:rPr>
              <a:t>GÉNERO </a:t>
            </a:r>
          </a:p>
          <a:p>
            <a:pPr algn="ctr"/>
            <a:r>
              <a:rPr lang="es-ES" sz="2800" i="1" dirty="0">
                <a:solidFill>
                  <a:schemeClr val="bg1"/>
                </a:solidFill>
                <a:highlight>
                  <a:srgbClr val="C91430"/>
                </a:highlight>
                <a:latin typeface="+mj-lt"/>
              </a:rPr>
              <a:t>Y MOVILIDADES DIVERSAS</a:t>
            </a:r>
            <a:endParaRPr lang="es-CL" sz="2800" i="1" dirty="0">
              <a:solidFill>
                <a:schemeClr val="bg1"/>
              </a:solidFill>
              <a:highlight>
                <a:srgbClr val="C91430"/>
              </a:highlight>
              <a:latin typeface="+mj-lt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021DE79-DE4B-0DFA-EFAF-F1B77C9D2A65}"/>
              </a:ext>
            </a:extLst>
          </p:cNvPr>
          <p:cNvSpPr txBox="1"/>
          <p:nvPr/>
        </p:nvSpPr>
        <p:spPr>
          <a:xfrm>
            <a:off x="7480197" y="3820206"/>
            <a:ext cx="4711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2800" i="1" dirty="0">
                <a:solidFill>
                  <a:schemeClr val="bg1"/>
                </a:solidFill>
                <a:highlight>
                  <a:srgbClr val="C91430"/>
                </a:highlight>
                <a:latin typeface="+mj-lt"/>
              </a:rPr>
              <a:t>SOSTENIBILIDAD FINANCIERA</a:t>
            </a:r>
            <a:endParaRPr lang="es-CL" sz="2800" i="1" dirty="0">
              <a:solidFill>
                <a:schemeClr val="bg1"/>
              </a:solidFill>
              <a:highlight>
                <a:srgbClr val="C91430"/>
              </a:highlight>
              <a:latin typeface="+mj-lt"/>
            </a:endParaRPr>
          </a:p>
        </p:txBody>
      </p:sp>
      <p:sp>
        <p:nvSpPr>
          <p:cNvPr id="10" name="Rectángulo 9">
            <a:extLst>
              <a:ext uri="{FF2B5EF4-FFF2-40B4-BE49-F238E27FC236}">
                <a16:creationId xmlns:a16="http://schemas.microsoft.com/office/drawing/2014/main" id="{EE6A93EB-3747-CB1B-D53B-BDF0A3D4A938}"/>
              </a:ext>
            </a:extLst>
          </p:cNvPr>
          <p:cNvSpPr>
            <a:spLocks noChangeAspect="1"/>
          </p:cNvSpPr>
          <p:nvPr/>
        </p:nvSpPr>
        <p:spPr>
          <a:xfrm>
            <a:off x="0" y="978017"/>
            <a:ext cx="12192000" cy="1446550"/>
          </a:xfrm>
          <a:prstGeom prst="rect">
            <a:avLst/>
          </a:prstGeom>
          <a:gradFill>
            <a:gsLst>
              <a:gs pos="11000">
                <a:schemeClr val="tx1">
                  <a:alpha val="50000"/>
                </a:schemeClr>
              </a:gs>
              <a:gs pos="88000">
                <a:srgbClr val="000000">
                  <a:alpha val="43000"/>
                </a:srgbClr>
              </a:gs>
              <a:gs pos="54000">
                <a:srgbClr val="000000">
                  <a:alpha val="7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CL" sz="24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ree Rg" panose="02000503000000020004" charset="0"/>
              <a:cs typeface="Arial"/>
              <a:sym typeface="Arial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5F89B70F-CCD1-9BBA-8595-4A750A1CE8E6}"/>
              </a:ext>
            </a:extLst>
          </p:cNvPr>
          <p:cNvSpPr txBox="1"/>
          <p:nvPr/>
        </p:nvSpPr>
        <p:spPr>
          <a:xfrm>
            <a:off x="1166830" y="914009"/>
            <a:ext cx="9858340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s-ES" sz="8800" spc="200" dirty="0">
                <a:solidFill>
                  <a:schemeClr val="bg1"/>
                </a:solidFill>
                <a:latin typeface="+mj-lt"/>
              </a:rPr>
              <a:t>TRANSFORMACIÓN</a:t>
            </a:r>
          </a:p>
          <a:p>
            <a:pPr algn="ctr"/>
            <a:r>
              <a:rPr lang="es-ES" sz="8800" spc="200" dirty="0">
                <a:solidFill>
                  <a:schemeClr val="bg1"/>
                </a:solidFill>
                <a:latin typeface="+mj-lt"/>
              </a:rPr>
              <a:t> RED MOVILIDAD</a:t>
            </a:r>
            <a:endParaRPr lang="es-CL" sz="8800" spc="2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7662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Un circuito electrónico&#10;&#10;Descripción generada automáticamente con confianza media">
            <a:extLst>
              <a:ext uri="{FF2B5EF4-FFF2-40B4-BE49-F238E27FC236}">
                <a16:creationId xmlns:a16="http://schemas.microsoft.com/office/drawing/2014/main" id="{6CA143FF-9D05-A1C0-4D62-C432F89437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98" r="-6198"/>
          <a:stretch/>
        </p:blipFill>
        <p:spPr>
          <a:xfrm flipH="1">
            <a:off x="-805544" y="0"/>
            <a:ext cx="12997543" cy="7311118"/>
          </a:xfrm>
          <a:prstGeom prst="rect">
            <a:avLst/>
          </a:prstGeom>
        </p:spPr>
      </p:pic>
      <p:sp>
        <p:nvSpPr>
          <p:cNvPr id="8" name="Rectángulo 7">
            <a:extLst>
              <a:ext uri="{FF2B5EF4-FFF2-40B4-BE49-F238E27FC236}">
                <a16:creationId xmlns:a16="http://schemas.microsoft.com/office/drawing/2014/main" id="{C5AD16A7-FB13-9351-95ED-283CA535C917}"/>
              </a:ext>
            </a:extLst>
          </p:cNvPr>
          <p:cNvSpPr/>
          <p:nvPr/>
        </p:nvSpPr>
        <p:spPr>
          <a:xfrm>
            <a:off x="1272746" y="297797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/>
          </a:p>
        </p:txBody>
      </p:sp>
      <p:sp>
        <p:nvSpPr>
          <p:cNvPr id="11" name="Rectángulo 10">
            <a:extLst>
              <a:ext uri="{FF2B5EF4-FFF2-40B4-BE49-F238E27FC236}">
                <a16:creationId xmlns:a16="http://schemas.microsoft.com/office/drawing/2014/main" id="{CB622A95-1113-E764-B578-02923885F2EC}"/>
              </a:ext>
            </a:extLst>
          </p:cNvPr>
          <p:cNvSpPr/>
          <p:nvPr/>
        </p:nvSpPr>
        <p:spPr>
          <a:xfrm>
            <a:off x="1253695" y="2887510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/>
          </a:p>
        </p:txBody>
      </p:sp>
      <p:sp>
        <p:nvSpPr>
          <p:cNvPr id="12" name="Rectángulo 11">
            <a:extLst>
              <a:ext uri="{FF2B5EF4-FFF2-40B4-BE49-F238E27FC236}">
                <a16:creationId xmlns:a16="http://schemas.microsoft.com/office/drawing/2014/main" id="{4772AF7E-C131-8BCA-D3E2-02A33E34E9F0}"/>
              </a:ext>
            </a:extLst>
          </p:cNvPr>
          <p:cNvSpPr/>
          <p:nvPr/>
        </p:nvSpPr>
        <p:spPr>
          <a:xfrm>
            <a:off x="-1" y="-109519"/>
            <a:ext cx="12192001" cy="7311118"/>
          </a:xfrm>
          <a:prstGeom prst="rect">
            <a:avLst/>
          </a:prstGeom>
          <a:gradFill flip="none" rotWithShape="1">
            <a:gsLst>
              <a:gs pos="59000">
                <a:schemeClr val="tx1">
                  <a:alpha val="70000"/>
                </a:schemeClr>
              </a:gs>
              <a:gs pos="0">
                <a:srgbClr val="000000"/>
              </a:gs>
              <a:gs pos="90000">
                <a:schemeClr val="tx1">
                  <a:alpha val="2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 sz="1050">
              <a:latin typeface="Bree Rg" panose="02000503000000020004" charset="0"/>
            </a:endParaRPr>
          </a:p>
        </p:txBody>
      </p:sp>
      <p:sp>
        <p:nvSpPr>
          <p:cNvPr id="13" name="Título 1">
            <a:extLst>
              <a:ext uri="{FF2B5EF4-FFF2-40B4-BE49-F238E27FC236}">
                <a16:creationId xmlns:a16="http://schemas.microsoft.com/office/drawing/2014/main" id="{4E030AFF-B326-4BA9-ED21-25D40C2B3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6159146" cy="922754"/>
          </a:xfrm>
        </p:spPr>
        <p:txBody>
          <a:bodyPr/>
          <a:lstStyle/>
          <a:p>
            <a:pPr algn="ctr"/>
            <a:r>
              <a:rPr lang="es-ES" sz="4400" dirty="0"/>
              <a:t>ELECTROMOVILIDAD</a:t>
            </a:r>
            <a:endParaRPr lang="es-CL" sz="4400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08989AF9-A17B-6CBF-552C-25010EDB1D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5192" y="6305428"/>
            <a:ext cx="4026808" cy="81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52737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A43D15AF-40CA-619C-F578-F51DD94033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49" r="6124" b="9858"/>
          <a:stretch/>
        </p:blipFill>
        <p:spPr>
          <a:xfrm>
            <a:off x="-427629" y="0"/>
            <a:ext cx="13049959" cy="6858000"/>
          </a:xfrm>
          <a:prstGeom prst="rect">
            <a:avLst/>
          </a:prstGeom>
        </p:spPr>
      </p:pic>
      <p:sp>
        <p:nvSpPr>
          <p:cNvPr id="7" name="Rectángulo 6">
            <a:extLst>
              <a:ext uri="{FF2B5EF4-FFF2-40B4-BE49-F238E27FC236}">
                <a16:creationId xmlns:a16="http://schemas.microsoft.com/office/drawing/2014/main" id="{96982795-A9CE-E447-D081-0F61C3A0D0BA}"/>
              </a:ext>
            </a:extLst>
          </p:cNvPr>
          <p:cNvSpPr/>
          <p:nvPr/>
        </p:nvSpPr>
        <p:spPr>
          <a:xfrm>
            <a:off x="-401185" y="1559"/>
            <a:ext cx="13052660" cy="6913229"/>
          </a:xfrm>
          <a:prstGeom prst="rect">
            <a:avLst/>
          </a:prstGeom>
          <a:gradFill>
            <a:gsLst>
              <a:gs pos="42000">
                <a:schemeClr val="tx1">
                  <a:alpha val="24000"/>
                </a:schemeClr>
              </a:gs>
              <a:gs pos="85000">
                <a:srgbClr val="000000">
                  <a:alpha val="6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CL" sz="2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503000000020004" charset="0"/>
              <a:cs typeface="Arial"/>
              <a:sym typeface="Arial"/>
            </a:endParaRPr>
          </a:p>
        </p:txBody>
      </p:sp>
      <p:sp>
        <p:nvSpPr>
          <p:cNvPr id="8" name="Rectángulo 7">
            <a:extLst>
              <a:ext uri="{FF2B5EF4-FFF2-40B4-BE49-F238E27FC236}">
                <a16:creationId xmlns:a16="http://schemas.microsoft.com/office/drawing/2014/main" id="{0515CB27-FC62-A037-7B82-5C939C101C26}"/>
              </a:ext>
            </a:extLst>
          </p:cNvPr>
          <p:cNvSpPr/>
          <p:nvPr/>
        </p:nvSpPr>
        <p:spPr>
          <a:xfrm>
            <a:off x="-430330" y="0"/>
            <a:ext cx="13052660" cy="6913229"/>
          </a:xfrm>
          <a:prstGeom prst="rect">
            <a:avLst/>
          </a:prstGeom>
          <a:gradFill>
            <a:gsLst>
              <a:gs pos="42000">
                <a:schemeClr val="tx1">
                  <a:alpha val="24000"/>
                </a:schemeClr>
              </a:gs>
              <a:gs pos="85000">
                <a:srgbClr val="000000">
                  <a:alpha val="6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CL" sz="2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503000000020004" charset="0"/>
              <a:cs typeface="Arial"/>
              <a:sym typeface="Arial"/>
            </a:endParaRPr>
          </a:p>
        </p:txBody>
      </p:sp>
      <p:sp>
        <p:nvSpPr>
          <p:cNvPr id="2" name="Título 20">
            <a:extLst>
              <a:ext uri="{FF2B5EF4-FFF2-40B4-BE49-F238E27FC236}">
                <a16:creationId xmlns:a16="http://schemas.microsoft.com/office/drawing/2014/main" id="{90AC42A9-ED7F-98A4-8914-3433BED96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78174"/>
            <a:ext cx="6643775" cy="583142"/>
          </a:xfrm>
        </p:spPr>
        <p:txBody>
          <a:bodyPr>
            <a:normAutofit fontScale="90000"/>
          </a:bodyPr>
          <a:lstStyle/>
          <a:p>
            <a:r>
              <a:rPr lang="es-ES" sz="4000" dirty="0">
                <a:latin typeface="Bree Rg" panose="02000806000000020004" pitchFamily="50" charset="0"/>
              </a:rPr>
              <a:t>Nuestro Sistema</a:t>
            </a:r>
            <a:endParaRPr lang="en-US" sz="4000" dirty="0">
              <a:latin typeface="Bree Rg" panose="02000806000000020004" pitchFamily="50" charset="0"/>
            </a:endParaRP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BBC7B3C4-67D0-4D76-7BE7-62F7408D3053}"/>
              </a:ext>
            </a:extLst>
          </p:cNvPr>
          <p:cNvSpPr/>
          <p:nvPr/>
        </p:nvSpPr>
        <p:spPr>
          <a:xfrm>
            <a:off x="431372" y="852546"/>
            <a:ext cx="3253524" cy="99238"/>
          </a:xfrm>
          <a:prstGeom prst="rect">
            <a:avLst/>
          </a:prstGeom>
          <a:solidFill>
            <a:srgbClr val="C913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grpSp>
        <p:nvGrpSpPr>
          <p:cNvPr id="11" name="Grupo 10">
            <a:extLst>
              <a:ext uri="{FF2B5EF4-FFF2-40B4-BE49-F238E27FC236}">
                <a16:creationId xmlns:a16="http://schemas.microsoft.com/office/drawing/2014/main" id="{3504FB89-A74F-38E9-91AE-07187419AD63}"/>
              </a:ext>
            </a:extLst>
          </p:cNvPr>
          <p:cNvGrpSpPr/>
          <p:nvPr/>
        </p:nvGrpSpPr>
        <p:grpSpPr>
          <a:xfrm>
            <a:off x="1178516" y="1687767"/>
            <a:ext cx="10354300" cy="3476978"/>
            <a:chOff x="1189026" y="1296758"/>
            <a:chExt cx="10354300" cy="3476978"/>
          </a:xfrm>
        </p:grpSpPr>
        <p:grpSp>
          <p:nvGrpSpPr>
            <p:cNvPr id="4" name="Grupo 3">
              <a:extLst>
                <a:ext uri="{FF2B5EF4-FFF2-40B4-BE49-F238E27FC236}">
                  <a16:creationId xmlns:a16="http://schemas.microsoft.com/office/drawing/2014/main" id="{681FBA70-3710-04AE-5446-F577BC9C1B55}"/>
                </a:ext>
              </a:extLst>
            </p:cNvPr>
            <p:cNvGrpSpPr/>
            <p:nvPr/>
          </p:nvGrpSpPr>
          <p:grpSpPr>
            <a:xfrm>
              <a:off x="1189026" y="1296758"/>
              <a:ext cx="10354300" cy="3476978"/>
              <a:chOff x="1237879" y="1519782"/>
              <a:chExt cx="10354300" cy="3476978"/>
            </a:xfrm>
          </p:grpSpPr>
          <p:sp>
            <p:nvSpPr>
              <p:cNvPr id="9" name="CuadroTexto 8">
                <a:extLst>
                  <a:ext uri="{FF2B5EF4-FFF2-40B4-BE49-F238E27FC236}">
                    <a16:creationId xmlns:a16="http://schemas.microsoft.com/office/drawing/2014/main" id="{C05AACB2-BD38-9B2C-FD7B-506142CD76E2}"/>
                  </a:ext>
                </a:extLst>
              </p:cNvPr>
              <p:cNvSpPr txBox="1"/>
              <p:nvPr/>
            </p:nvSpPr>
            <p:spPr>
              <a:xfrm>
                <a:off x="8236116" y="2362287"/>
                <a:ext cx="3356063" cy="369332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14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PUNTOS DE PARADA</a:t>
                </a:r>
                <a:endParaRPr kumimoji="0" lang="en-US" sz="14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endParaRPr>
              </a:p>
            </p:txBody>
          </p:sp>
          <p:sp>
            <p:nvSpPr>
              <p:cNvPr id="19" name="CuadroTexto 1">
                <a:extLst>
                  <a:ext uri="{FF2B5EF4-FFF2-40B4-BE49-F238E27FC236}">
                    <a16:creationId xmlns:a16="http://schemas.microsoft.com/office/drawing/2014/main" id="{16D2BFED-F4C4-479D-E19B-B14FEE70F47F}"/>
                  </a:ext>
                </a:extLst>
              </p:cNvPr>
              <p:cNvSpPr txBox="1"/>
              <p:nvPr/>
            </p:nvSpPr>
            <p:spPr>
              <a:xfrm>
                <a:off x="4659312" y="1519782"/>
                <a:ext cx="2772000" cy="101566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60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36</a:t>
                </a:r>
                <a:endParaRPr kumimoji="0" lang="en-US" sz="14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endParaRPr>
              </a:p>
            </p:txBody>
          </p:sp>
          <p:sp>
            <p:nvSpPr>
              <p:cNvPr id="25" name="CuadroTexto 2">
                <a:extLst>
                  <a:ext uri="{FF2B5EF4-FFF2-40B4-BE49-F238E27FC236}">
                    <a16:creationId xmlns:a16="http://schemas.microsoft.com/office/drawing/2014/main" id="{6E5F3253-547D-0DAC-108A-A128B3057CDF}"/>
                  </a:ext>
                </a:extLst>
              </p:cNvPr>
              <p:cNvSpPr txBox="1"/>
              <p:nvPr/>
            </p:nvSpPr>
            <p:spPr>
              <a:xfrm>
                <a:off x="5005105" y="2362287"/>
                <a:ext cx="2160541" cy="40011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COMUNAS</a:t>
                </a:r>
              </a:p>
            </p:txBody>
          </p:sp>
          <p:sp>
            <p:nvSpPr>
              <p:cNvPr id="26" name="CuadroTexto 10">
                <a:extLst>
                  <a:ext uri="{FF2B5EF4-FFF2-40B4-BE49-F238E27FC236}">
                    <a16:creationId xmlns:a16="http://schemas.microsoft.com/office/drawing/2014/main" id="{670CBB89-B507-9A39-E45A-864569331B27}"/>
                  </a:ext>
                </a:extLst>
              </p:cNvPr>
              <p:cNvSpPr txBox="1"/>
              <p:nvPr/>
            </p:nvSpPr>
            <p:spPr>
              <a:xfrm>
                <a:off x="8501782" y="1530405"/>
                <a:ext cx="2772000" cy="101566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6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12.000</a:t>
                </a:r>
                <a:endPara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Calibri"/>
                  <a:sym typeface="Arial"/>
                </a:endParaRPr>
              </a:p>
            </p:txBody>
          </p:sp>
          <p:sp>
            <p:nvSpPr>
              <p:cNvPr id="32" name="CuadroTexto 10">
                <a:extLst>
                  <a:ext uri="{FF2B5EF4-FFF2-40B4-BE49-F238E27FC236}">
                    <a16:creationId xmlns:a16="http://schemas.microsoft.com/office/drawing/2014/main" id="{B6C33C36-BC65-C9B4-801A-143F203D274C}"/>
                  </a:ext>
                </a:extLst>
              </p:cNvPr>
              <p:cNvSpPr txBox="1"/>
              <p:nvPr/>
            </p:nvSpPr>
            <p:spPr>
              <a:xfrm>
                <a:off x="1237879" y="1558682"/>
                <a:ext cx="2772000" cy="101566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6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7,4 M</a:t>
                </a:r>
              </a:p>
            </p:txBody>
          </p:sp>
          <p:sp>
            <p:nvSpPr>
              <p:cNvPr id="39" name="CuadroTexto 9">
                <a:extLst>
                  <a:ext uri="{FF2B5EF4-FFF2-40B4-BE49-F238E27FC236}">
                    <a16:creationId xmlns:a16="http://schemas.microsoft.com/office/drawing/2014/main" id="{B566219D-D821-1CBD-B62A-1E640540ABC7}"/>
                  </a:ext>
                </a:extLst>
              </p:cNvPr>
              <p:cNvSpPr txBox="1"/>
              <p:nvPr/>
            </p:nvSpPr>
            <p:spPr>
              <a:xfrm>
                <a:off x="1776155" y="2390564"/>
                <a:ext cx="1724706" cy="369332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14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HABITANTES</a:t>
                </a:r>
              </a:p>
            </p:txBody>
          </p:sp>
          <p:sp>
            <p:nvSpPr>
              <p:cNvPr id="40" name="CuadroTexto 39">
                <a:extLst>
                  <a:ext uri="{FF2B5EF4-FFF2-40B4-BE49-F238E27FC236}">
                    <a16:creationId xmlns:a16="http://schemas.microsoft.com/office/drawing/2014/main" id="{89644ACF-70F4-EF28-32DC-2187188DD1A1}"/>
                  </a:ext>
                </a:extLst>
              </p:cNvPr>
              <p:cNvSpPr txBox="1"/>
              <p:nvPr/>
            </p:nvSpPr>
            <p:spPr>
              <a:xfrm>
                <a:off x="1740896" y="3477395"/>
                <a:ext cx="1944000" cy="101566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6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7 </a:t>
                </a:r>
                <a:endParaRPr kumimoji="0" lang="en-US" sz="6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endParaRPr>
              </a:p>
            </p:txBody>
          </p:sp>
          <p:sp>
            <p:nvSpPr>
              <p:cNvPr id="41" name="CuadroTexto 10">
                <a:extLst>
                  <a:ext uri="{FF2B5EF4-FFF2-40B4-BE49-F238E27FC236}">
                    <a16:creationId xmlns:a16="http://schemas.microsoft.com/office/drawing/2014/main" id="{EDD01E9B-2AEE-ADE2-07EC-155D56C7FFE2}"/>
                  </a:ext>
                </a:extLst>
              </p:cNvPr>
              <p:cNvSpPr txBox="1"/>
              <p:nvPr/>
            </p:nvSpPr>
            <p:spPr>
              <a:xfrm>
                <a:off x="8726294" y="3525237"/>
                <a:ext cx="2507164" cy="101566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6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1</a:t>
                </a:r>
              </a:p>
            </p:txBody>
          </p:sp>
          <p:sp>
            <p:nvSpPr>
              <p:cNvPr id="42" name="CuadroTexto 10">
                <a:extLst>
                  <a:ext uri="{FF2B5EF4-FFF2-40B4-BE49-F238E27FC236}">
                    <a16:creationId xmlns:a16="http://schemas.microsoft.com/office/drawing/2014/main" id="{5DBA41C9-D439-4221-7EBA-1421C6B73020}"/>
                  </a:ext>
                </a:extLst>
              </p:cNvPr>
              <p:cNvSpPr txBox="1"/>
              <p:nvPr/>
            </p:nvSpPr>
            <p:spPr>
              <a:xfrm>
                <a:off x="4914706" y="3477395"/>
                <a:ext cx="2348627" cy="101566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s-ES" sz="6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ree Rg" panose="02000806000000020004" pitchFamily="50" charset="0"/>
                    <a:cs typeface="Arial"/>
                    <a:sym typeface="Arial"/>
                  </a:rPr>
                  <a:t>406</a:t>
                </a:r>
                <a:endPara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endParaRPr>
              </a:p>
            </p:txBody>
          </p:sp>
          <p:sp>
            <p:nvSpPr>
              <p:cNvPr id="43" name="CuadroTexto 9">
                <a:extLst>
                  <a:ext uri="{FF2B5EF4-FFF2-40B4-BE49-F238E27FC236}">
                    <a16:creationId xmlns:a16="http://schemas.microsoft.com/office/drawing/2014/main" id="{BC78DC27-B35B-49AA-49B5-6265B1E9C9AE}"/>
                  </a:ext>
                </a:extLst>
              </p:cNvPr>
              <p:cNvSpPr txBox="1"/>
              <p:nvPr/>
            </p:nvSpPr>
            <p:spPr>
              <a:xfrm>
                <a:off x="4573330" y="4288874"/>
                <a:ext cx="2985225" cy="707886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lang="es-ES" sz="2000" b="1" kern="0" dirty="0">
                    <a:solidFill>
                      <a:srgbClr val="FFFFFF"/>
                    </a:solidFill>
                    <a:latin typeface="Bree Rg" panose="02000806000000020004" pitchFamily="50" charset="0"/>
                    <a:cs typeface="Arial"/>
                    <a:sym typeface="Arial"/>
                  </a:rPr>
                  <a:t>Servicios de recorridos de buses</a:t>
                </a:r>
                <a:endParaRPr kumimoji="0" lang="es-E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endParaRPr>
              </a:p>
            </p:txBody>
          </p:sp>
        </p:grpSp>
        <p:sp>
          <p:nvSpPr>
            <p:cNvPr id="5" name="CuadroTexto 9">
              <a:extLst>
                <a:ext uri="{FF2B5EF4-FFF2-40B4-BE49-F238E27FC236}">
                  <a16:creationId xmlns:a16="http://schemas.microsoft.com/office/drawing/2014/main" id="{7B4C64BE-ED3B-E170-D7C2-4E5111938F19}"/>
                </a:ext>
              </a:extLst>
            </p:cNvPr>
            <p:cNvSpPr txBox="1"/>
            <p:nvPr/>
          </p:nvSpPr>
          <p:spPr>
            <a:xfrm>
              <a:off x="1292883" y="4065491"/>
              <a:ext cx="2985225" cy="400110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Líneas de Metro</a:t>
              </a:r>
            </a:p>
          </p:txBody>
        </p:sp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249BF872-46EA-3E7E-8F79-EF9E4569823E}"/>
                </a:ext>
              </a:extLst>
            </p:cNvPr>
            <p:cNvSpPr txBox="1"/>
            <p:nvPr/>
          </p:nvSpPr>
          <p:spPr>
            <a:xfrm>
              <a:off x="8650649" y="4065850"/>
              <a:ext cx="2746195" cy="707886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Línea de tren suburbano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29581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Autobús de pasajeros&#10;&#10;Descripción generada automáticamente">
            <a:extLst>
              <a:ext uri="{FF2B5EF4-FFF2-40B4-BE49-F238E27FC236}">
                <a16:creationId xmlns:a16="http://schemas.microsoft.com/office/drawing/2014/main" id="{10BAE46E-1EA7-BED4-A85A-F921599385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15"/>
          <a:stretch/>
        </p:blipFill>
        <p:spPr>
          <a:xfrm>
            <a:off x="0" y="0"/>
            <a:ext cx="12193200" cy="6858000"/>
          </a:xfrm>
          <a:prstGeom prst="rect">
            <a:avLst/>
          </a:prstGeom>
        </p:spPr>
      </p:pic>
      <p:sp>
        <p:nvSpPr>
          <p:cNvPr id="6" name="Rectángulo 5">
            <a:extLst>
              <a:ext uri="{FF2B5EF4-FFF2-40B4-BE49-F238E27FC236}">
                <a16:creationId xmlns:a16="http://schemas.microsoft.com/office/drawing/2014/main" id="{317404DD-8579-3D8A-F846-94C7FC394916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gradFill>
            <a:gsLst>
              <a:gs pos="42000">
                <a:schemeClr val="tx1">
                  <a:alpha val="24000"/>
                </a:schemeClr>
              </a:gs>
              <a:gs pos="85000">
                <a:srgbClr val="000000">
                  <a:alpha val="6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CL" sz="2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503000000020004" charset="0"/>
              <a:cs typeface="Arial"/>
              <a:sym typeface="Arial"/>
            </a:endParaRPr>
          </a:p>
        </p:txBody>
      </p:sp>
      <p:sp>
        <p:nvSpPr>
          <p:cNvPr id="8" name="Título 20">
            <a:extLst>
              <a:ext uri="{FF2B5EF4-FFF2-40B4-BE49-F238E27FC236}">
                <a16:creationId xmlns:a16="http://schemas.microsoft.com/office/drawing/2014/main" id="{A378CDFB-365B-BF3C-D348-5B86DB5B4F99}"/>
              </a:ext>
            </a:extLst>
          </p:cNvPr>
          <p:cNvSpPr txBox="1">
            <a:spLocks/>
          </p:cNvSpPr>
          <p:nvPr/>
        </p:nvSpPr>
        <p:spPr>
          <a:xfrm>
            <a:off x="219932" y="352151"/>
            <a:ext cx="6643775" cy="583142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5400" b="1" i="0" u="none" strike="noStrike" cap="none">
                <a:solidFill>
                  <a:schemeClr val="bg1"/>
                </a:solidFill>
                <a:latin typeface="Bree Rg" panose="02000503000000020004" pitchFamily="50" charset="0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s-ES" sz="4000" kern="0" dirty="0">
                <a:latin typeface="Bree Rg" panose="02000806000000020004" pitchFamily="50" charset="0"/>
              </a:rPr>
              <a:t>Nuestro Sistema</a:t>
            </a:r>
            <a:endParaRPr lang="en-US" sz="4000" kern="0" dirty="0">
              <a:latin typeface="Bree Rg" panose="02000806000000020004" pitchFamily="50" charset="0"/>
            </a:endParaRP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7DA89AFE-23A2-7E99-24CF-1D3377EFF084}"/>
              </a:ext>
            </a:extLst>
          </p:cNvPr>
          <p:cNvGrpSpPr/>
          <p:nvPr/>
        </p:nvGrpSpPr>
        <p:grpSpPr>
          <a:xfrm>
            <a:off x="1181210" y="1569988"/>
            <a:ext cx="9829579" cy="3525342"/>
            <a:chOff x="1444203" y="2931017"/>
            <a:chExt cx="9829579" cy="3525342"/>
          </a:xfrm>
        </p:grpSpPr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391B3EDC-2D3D-BFC5-E154-8D9BD247ED07}"/>
                </a:ext>
              </a:extLst>
            </p:cNvPr>
            <p:cNvSpPr txBox="1"/>
            <p:nvPr/>
          </p:nvSpPr>
          <p:spPr>
            <a:xfrm>
              <a:off x="1587700" y="3678723"/>
              <a:ext cx="2537212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6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149 </a:t>
              </a:r>
              <a:r>
                <a:rPr kumimoji="0" lang="es-ES" sz="5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KM</a:t>
              </a:r>
              <a:endParaRPr kumimoji="0" lang="en-US" sz="6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cs typeface="Arial"/>
                <a:sym typeface="Arial"/>
              </a:endParaRPr>
            </a:p>
          </p:txBody>
        </p:sp>
        <p:sp>
          <p:nvSpPr>
            <p:cNvPr id="13" name="CuadroTexto 10">
              <a:extLst>
                <a:ext uri="{FF2B5EF4-FFF2-40B4-BE49-F238E27FC236}">
                  <a16:creationId xmlns:a16="http://schemas.microsoft.com/office/drawing/2014/main" id="{FFCF6FA6-4659-5899-A02D-BF1ECD00E3E4}"/>
                </a:ext>
              </a:extLst>
            </p:cNvPr>
            <p:cNvSpPr txBox="1"/>
            <p:nvPr/>
          </p:nvSpPr>
          <p:spPr>
            <a:xfrm>
              <a:off x="8766618" y="3780684"/>
              <a:ext cx="2507164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6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23 KM</a:t>
              </a:r>
            </a:p>
          </p:txBody>
        </p:sp>
        <p:sp>
          <p:nvSpPr>
            <p:cNvPr id="14" name="CuadroTexto 10">
              <a:extLst>
                <a:ext uri="{FF2B5EF4-FFF2-40B4-BE49-F238E27FC236}">
                  <a16:creationId xmlns:a16="http://schemas.microsoft.com/office/drawing/2014/main" id="{78224F86-9838-C261-0E98-FB92D0B29498}"/>
                </a:ext>
              </a:extLst>
            </p:cNvPr>
            <p:cNvSpPr txBox="1"/>
            <p:nvPr/>
          </p:nvSpPr>
          <p:spPr>
            <a:xfrm>
              <a:off x="4914706" y="3656070"/>
              <a:ext cx="2348627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6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3.150</a:t>
              </a:r>
              <a:endPara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cs typeface="Arial"/>
                <a:sym typeface="Arial"/>
              </a:endParaRPr>
            </a:p>
          </p:txBody>
        </p:sp>
        <p:sp>
          <p:nvSpPr>
            <p:cNvPr id="15" name="CuadroTexto 9">
              <a:extLst>
                <a:ext uri="{FF2B5EF4-FFF2-40B4-BE49-F238E27FC236}">
                  <a16:creationId xmlns:a16="http://schemas.microsoft.com/office/drawing/2014/main" id="{01C549B9-6213-B87A-D974-A8A0EE6EE705}"/>
                </a:ext>
              </a:extLst>
            </p:cNvPr>
            <p:cNvSpPr txBox="1"/>
            <p:nvPr/>
          </p:nvSpPr>
          <p:spPr>
            <a:xfrm>
              <a:off x="4573330" y="4467549"/>
              <a:ext cx="2985225" cy="461665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KMS DE SISTEMA DE BUSES CON 400 SERVICIOS</a:t>
              </a:r>
            </a:p>
          </p:txBody>
        </p:sp>
        <p:pic>
          <p:nvPicPr>
            <p:cNvPr id="16" name="Imagen 15">
              <a:extLst>
                <a:ext uri="{FF2B5EF4-FFF2-40B4-BE49-F238E27FC236}">
                  <a16:creationId xmlns:a16="http://schemas.microsoft.com/office/drawing/2014/main" id="{8A1DAB05-FBFD-BD7F-1C52-794EF5A907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40034" r="32598"/>
            <a:stretch/>
          </p:blipFill>
          <p:spPr>
            <a:xfrm>
              <a:off x="5811543" y="2939339"/>
              <a:ext cx="591780" cy="879349"/>
            </a:xfrm>
            <a:prstGeom prst="rect">
              <a:avLst/>
            </a:prstGeom>
          </p:spPr>
        </p:pic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B85C71E4-8CC4-1294-0CFC-52922692108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r="58700"/>
            <a:stretch/>
          </p:blipFill>
          <p:spPr>
            <a:xfrm>
              <a:off x="2312535" y="2993632"/>
              <a:ext cx="847095" cy="834108"/>
            </a:xfrm>
            <a:prstGeom prst="rect">
              <a:avLst/>
            </a:prstGeom>
          </p:spPr>
        </p:pic>
        <p:pic>
          <p:nvPicPr>
            <p:cNvPr id="18" name="Imagen 17">
              <a:extLst>
                <a:ext uri="{FF2B5EF4-FFF2-40B4-BE49-F238E27FC236}">
                  <a16:creationId xmlns:a16="http://schemas.microsoft.com/office/drawing/2014/main" id="{8C1292B4-10E9-4640-0E53-C31E04E75DB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70369"/>
            <a:stretch/>
          </p:blipFill>
          <p:spPr>
            <a:xfrm>
              <a:off x="9658629" y="2931017"/>
              <a:ext cx="600406" cy="824007"/>
            </a:xfrm>
            <a:prstGeom prst="rect">
              <a:avLst/>
            </a:prstGeom>
          </p:spPr>
        </p:pic>
        <p:sp>
          <p:nvSpPr>
            <p:cNvPr id="19" name="CuadroTexto 18">
              <a:extLst>
                <a:ext uri="{FF2B5EF4-FFF2-40B4-BE49-F238E27FC236}">
                  <a16:creationId xmlns:a16="http://schemas.microsoft.com/office/drawing/2014/main" id="{190C605D-95D6-C30F-E1B1-E862C7E617B2}"/>
                </a:ext>
              </a:extLst>
            </p:cNvPr>
            <p:cNvSpPr txBox="1"/>
            <p:nvPr/>
          </p:nvSpPr>
          <p:spPr>
            <a:xfrm>
              <a:off x="9130247" y="5113920"/>
              <a:ext cx="2143535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s-ES" sz="6000" b="1" kern="0" dirty="0">
                  <a:solidFill>
                    <a:srgbClr val="FFFFFF"/>
                  </a:solidFill>
                  <a:latin typeface="Bree Rg" panose="02000806000000020004" pitchFamily="50" charset="0"/>
                  <a:cs typeface="Arial"/>
                  <a:sym typeface="Arial"/>
                </a:rPr>
                <a:t>5</a:t>
              </a:r>
              <a:r>
                <a:rPr kumimoji="0" lang="es-ES" sz="6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 MM</a:t>
              </a:r>
              <a:endParaRPr kumimoji="0" lang="en-US" sz="6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cs typeface="Arial"/>
                <a:sym typeface="Arial"/>
              </a:endParaRPr>
            </a:p>
          </p:txBody>
        </p:sp>
        <p:sp>
          <p:nvSpPr>
            <p:cNvPr id="20" name="CuadroTexto 19">
              <a:extLst>
                <a:ext uri="{FF2B5EF4-FFF2-40B4-BE49-F238E27FC236}">
                  <a16:creationId xmlns:a16="http://schemas.microsoft.com/office/drawing/2014/main" id="{B372CFCF-8A34-90BA-1219-664E4F4BFD5A}"/>
                </a:ext>
              </a:extLst>
            </p:cNvPr>
            <p:cNvSpPr txBox="1"/>
            <p:nvPr/>
          </p:nvSpPr>
          <p:spPr>
            <a:xfrm>
              <a:off x="8857663" y="5933139"/>
              <a:ext cx="224069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Transacciones en día laboral</a:t>
              </a:r>
              <a:endPara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cs typeface="Arial"/>
                <a:sym typeface="Arial"/>
              </a:endParaRPr>
            </a:p>
          </p:txBody>
        </p:sp>
        <p:sp>
          <p:nvSpPr>
            <p:cNvPr id="21" name="CuadroTexto 8">
              <a:extLst>
                <a:ext uri="{FF2B5EF4-FFF2-40B4-BE49-F238E27FC236}">
                  <a16:creationId xmlns:a16="http://schemas.microsoft.com/office/drawing/2014/main" id="{13E41B74-F0F3-EDBD-9B82-C8DDA58A416D}"/>
                </a:ext>
              </a:extLst>
            </p:cNvPr>
            <p:cNvSpPr txBox="1"/>
            <p:nvPr/>
          </p:nvSpPr>
          <p:spPr>
            <a:xfrm>
              <a:off x="4540991" y="5287259"/>
              <a:ext cx="3566345" cy="707886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1.300 </a:t>
              </a:r>
              <a:r>
                <a:rPr lang="es-ES" sz="4000" b="1" kern="0" dirty="0">
                  <a:solidFill>
                    <a:srgbClr val="FFFFFF"/>
                  </a:solidFill>
                  <a:latin typeface="Bree Rg" panose="02000806000000020004" pitchFamily="50" charset="0"/>
                  <a:cs typeface="Arial"/>
                  <a:sym typeface="Arial"/>
                </a:rPr>
                <a:t>millones</a:t>
              </a:r>
              <a:endParaRPr kumimoji="0" lang="es-ES" sz="4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cs typeface="Arial"/>
                <a:sym typeface="Arial"/>
              </a:endParaRPr>
            </a:p>
          </p:txBody>
        </p:sp>
        <p:sp>
          <p:nvSpPr>
            <p:cNvPr id="22" name="CuadroTexto 9">
              <a:extLst>
                <a:ext uri="{FF2B5EF4-FFF2-40B4-BE49-F238E27FC236}">
                  <a16:creationId xmlns:a16="http://schemas.microsoft.com/office/drawing/2014/main" id="{FBD8E1A1-35FB-6980-8B4D-0F38BA2B1D7E}"/>
                </a:ext>
              </a:extLst>
            </p:cNvPr>
            <p:cNvSpPr txBox="1"/>
            <p:nvPr/>
          </p:nvSpPr>
          <p:spPr>
            <a:xfrm>
              <a:off x="4470116" y="6006516"/>
              <a:ext cx="3090398" cy="307777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Transacciones al año</a:t>
              </a:r>
            </a:p>
          </p:txBody>
        </p:sp>
        <p:sp>
          <p:nvSpPr>
            <p:cNvPr id="23" name="CuadroTexto 22">
              <a:extLst>
                <a:ext uri="{FF2B5EF4-FFF2-40B4-BE49-F238E27FC236}">
                  <a16:creationId xmlns:a16="http://schemas.microsoft.com/office/drawing/2014/main" id="{2874D255-8D86-4AE5-3CAE-98F09D95FC6D}"/>
                </a:ext>
              </a:extLst>
            </p:cNvPr>
            <p:cNvSpPr txBox="1"/>
            <p:nvPr/>
          </p:nvSpPr>
          <p:spPr>
            <a:xfrm>
              <a:off x="1892108" y="5113921"/>
              <a:ext cx="2664000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6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95%</a:t>
              </a:r>
              <a:endParaRPr kumimoji="0" lang="en-US" sz="6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cs typeface="Arial"/>
                <a:sym typeface="Arial"/>
              </a:endParaRPr>
            </a:p>
          </p:txBody>
        </p:sp>
        <p:sp>
          <p:nvSpPr>
            <p:cNvPr id="24" name="CuadroTexto 23">
              <a:extLst>
                <a:ext uri="{FF2B5EF4-FFF2-40B4-BE49-F238E27FC236}">
                  <a16:creationId xmlns:a16="http://schemas.microsoft.com/office/drawing/2014/main" id="{C63CEA50-6113-9DB3-9AE6-15E42EAAC1AF}"/>
                </a:ext>
              </a:extLst>
            </p:cNvPr>
            <p:cNvSpPr txBox="1"/>
            <p:nvPr/>
          </p:nvSpPr>
          <p:spPr>
            <a:xfrm>
              <a:off x="1444203" y="5933139"/>
              <a:ext cx="224069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E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806000000020004" pitchFamily="50" charset="0"/>
                  <a:cs typeface="Arial"/>
                  <a:sym typeface="Arial"/>
                </a:rPr>
                <a:t>Hogares con acceso al sistema a 300 metros</a:t>
              </a:r>
              <a:endPara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cs typeface="Arial"/>
                <a:sym typeface="Arial"/>
              </a:endParaRPr>
            </a:p>
          </p:txBody>
        </p:sp>
      </p:grpSp>
      <p:sp>
        <p:nvSpPr>
          <p:cNvPr id="25" name="Rectángulo 24">
            <a:extLst>
              <a:ext uri="{FF2B5EF4-FFF2-40B4-BE49-F238E27FC236}">
                <a16:creationId xmlns:a16="http://schemas.microsoft.com/office/drawing/2014/main" id="{D19BB3FA-51F0-4677-D66F-2C9231603FD9}"/>
              </a:ext>
            </a:extLst>
          </p:cNvPr>
          <p:cNvSpPr/>
          <p:nvPr/>
        </p:nvSpPr>
        <p:spPr>
          <a:xfrm>
            <a:off x="294739" y="852546"/>
            <a:ext cx="3253524" cy="99238"/>
          </a:xfrm>
          <a:prstGeom prst="rect">
            <a:avLst/>
          </a:prstGeom>
          <a:solidFill>
            <a:srgbClr val="C913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068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Marcador de contenido 26" descr="Grupo de personas caminando en la calle&#10;&#10;El contenido generado por IA puede ser incorrecto.">
            <a:extLst>
              <a:ext uri="{FF2B5EF4-FFF2-40B4-BE49-F238E27FC236}">
                <a16:creationId xmlns:a16="http://schemas.microsoft.com/office/drawing/2014/main" id="{23106BA5-BC4A-D358-718C-2AFBC98DE2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07" b="14322"/>
          <a:stretch>
            <a:fillRect/>
          </a:stretch>
        </p:blipFill>
        <p:spPr>
          <a:xfrm>
            <a:off x="9426" y="-40882"/>
            <a:ext cx="12201426" cy="6896101"/>
          </a:xfrm>
        </p:spPr>
      </p:pic>
      <p:sp>
        <p:nvSpPr>
          <p:cNvPr id="25" name="Rectángulo 24">
            <a:extLst>
              <a:ext uri="{FF2B5EF4-FFF2-40B4-BE49-F238E27FC236}">
                <a16:creationId xmlns:a16="http://schemas.microsoft.com/office/drawing/2014/main" id="{B32E615C-39D2-22D6-32EA-0D60635E1D79}"/>
              </a:ext>
            </a:extLst>
          </p:cNvPr>
          <p:cNvSpPr/>
          <p:nvPr/>
        </p:nvSpPr>
        <p:spPr>
          <a:xfrm>
            <a:off x="-9426" y="-40883"/>
            <a:ext cx="12220278" cy="6896101"/>
          </a:xfrm>
          <a:prstGeom prst="rect">
            <a:avLst/>
          </a:prstGeom>
          <a:gradFill>
            <a:gsLst>
              <a:gs pos="49000">
                <a:schemeClr val="tx1">
                  <a:alpha val="70000"/>
                </a:schemeClr>
              </a:gs>
              <a:gs pos="100000">
                <a:schemeClr val="tx1">
                  <a:alpha val="79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>
              <a:latin typeface="Bree Rg" panose="02000503000000020004" charset="0"/>
            </a:endParaRPr>
          </a:p>
        </p:txBody>
      </p:sp>
      <p:sp>
        <p:nvSpPr>
          <p:cNvPr id="24" name="Título 1">
            <a:extLst>
              <a:ext uri="{FF2B5EF4-FFF2-40B4-BE49-F238E27FC236}">
                <a16:creationId xmlns:a16="http://schemas.microsoft.com/office/drawing/2014/main" id="{93E9A5FA-2CBA-1492-B24B-E9C413902FD2}"/>
              </a:ext>
            </a:extLst>
          </p:cNvPr>
          <p:cNvSpPr txBox="1">
            <a:spLocks/>
          </p:cNvSpPr>
          <p:nvPr/>
        </p:nvSpPr>
        <p:spPr>
          <a:xfrm>
            <a:off x="522023" y="275135"/>
            <a:ext cx="10515600" cy="6617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1" kern="1200" dirty="0">
                <a:solidFill>
                  <a:srgbClr val="C91430"/>
                </a:solidFill>
                <a:latin typeface="Museo Sans Rounded 1000" panose="02000000000000000000" pitchFamily="2" charset="0"/>
                <a:ea typeface="+mn-ea"/>
                <a:cs typeface="+mn-cs"/>
              </a:defRPr>
            </a:lvl1pPr>
          </a:lstStyle>
          <a:p>
            <a:r>
              <a:rPr lang="es-ES" dirty="0">
                <a:solidFill>
                  <a:schemeClr val="bg1"/>
                </a:solidFill>
                <a:latin typeface="Bree Rg" panose="02000503000000020004" charset="0"/>
              </a:rPr>
              <a:t>Nuestro camino a la </a:t>
            </a:r>
            <a:r>
              <a:rPr lang="es-ES" dirty="0">
                <a:solidFill>
                  <a:srgbClr val="FF0000"/>
                </a:solidFill>
                <a:latin typeface="Bree Rg" panose="02000503000000020004" charset="0"/>
              </a:rPr>
              <a:t>Electromovilidad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960FD6DB-CBE5-85BE-546E-6869CD8AD4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788" y="1391314"/>
            <a:ext cx="2482226" cy="2248605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0159E1E6-A0F7-9D85-2E35-ACFAAF6668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9989" y="1348460"/>
            <a:ext cx="1600169" cy="2108006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A3E8D407-2BEF-21D6-73C5-A23D0A304B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7399" y="4030595"/>
            <a:ext cx="2036633" cy="2662942"/>
          </a:xfrm>
          <a:prstGeom prst="rect">
            <a:avLst/>
          </a:prstGeom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5287F21C-611B-292A-D54E-16E54EE4F1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1715" y="2982155"/>
            <a:ext cx="2081783" cy="3017320"/>
          </a:xfrm>
          <a:prstGeom prst="rect">
            <a:avLst/>
          </a:prstGeom>
        </p:spPr>
      </p:pic>
      <p:sp>
        <p:nvSpPr>
          <p:cNvPr id="28" name="Marcador de texto 2">
            <a:extLst>
              <a:ext uri="{FF2B5EF4-FFF2-40B4-BE49-F238E27FC236}">
                <a16:creationId xmlns:a16="http://schemas.microsoft.com/office/drawing/2014/main" id="{7010C192-C338-91AF-CF8E-EF3AE5B7E62D}"/>
              </a:ext>
            </a:extLst>
          </p:cNvPr>
          <p:cNvSpPr txBox="1">
            <a:spLocks/>
          </p:cNvSpPr>
          <p:nvPr/>
        </p:nvSpPr>
        <p:spPr>
          <a:xfrm>
            <a:off x="538957" y="1058635"/>
            <a:ext cx="1202443" cy="29818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E0262A"/>
              </a:buClr>
              <a:buSzTx/>
              <a:buFont typeface="Bree Lt" panose="02000503000000020004" pitchFamily="50" charset="0"/>
              <a:buNone/>
              <a:tabLst/>
              <a:defRPr/>
            </a:pPr>
            <a:r>
              <a:rPr kumimoji="0" lang="es-E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+mn-cs"/>
              </a:rPr>
              <a:t>2017</a:t>
            </a:r>
            <a:endParaRPr kumimoji="0" lang="es-CL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ree Rg" panose="02000806000000020004" pitchFamily="50" charset="0"/>
              <a:ea typeface="+mn-ea"/>
              <a:cs typeface="+mn-cs"/>
            </a:endParaRPr>
          </a:p>
        </p:txBody>
      </p:sp>
      <p:sp>
        <p:nvSpPr>
          <p:cNvPr id="29" name="Marcador de texto 2">
            <a:extLst>
              <a:ext uri="{FF2B5EF4-FFF2-40B4-BE49-F238E27FC236}">
                <a16:creationId xmlns:a16="http://schemas.microsoft.com/office/drawing/2014/main" id="{4DA3EB0F-5B37-B449-4C45-81B98C523851}"/>
              </a:ext>
            </a:extLst>
          </p:cNvPr>
          <p:cNvSpPr txBox="1">
            <a:spLocks/>
          </p:cNvSpPr>
          <p:nvPr/>
        </p:nvSpPr>
        <p:spPr>
          <a:xfrm>
            <a:off x="3848532" y="933929"/>
            <a:ext cx="1202443" cy="29818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E0262A"/>
              </a:buClr>
              <a:buSzTx/>
              <a:buFont typeface="Bree Lt" panose="02000503000000020004" pitchFamily="50" charset="0"/>
              <a:buNone/>
              <a:tabLst/>
              <a:defRPr/>
            </a:pPr>
            <a:r>
              <a:rPr kumimoji="0" lang="es-E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+mn-cs"/>
              </a:rPr>
              <a:t>2021</a:t>
            </a:r>
            <a:endParaRPr kumimoji="0" lang="es-CL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ree Rg" panose="02000806000000020004" pitchFamily="50" charset="0"/>
              <a:ea typeface="+mn-ea"/>
              <a:cs typeface="+mn-cs"/>
            </a:endParaRPr>
          </a:p>
        </p:txBody>
      </p:sp>
      <p:sp>
        <p:nvSpPr>
          <p:cNvPr id="30" name="Marcador de texto 2">
            <a:extLst>
              <a:ext uri="{FF2B5EF4-FFF2-40B4-BE49-F238E27FC236}">
                <a16:creationId xmlns:a16="http://schemas.microsoft.com/office/drawing/2014/main" id="{FCCB0CCE-D7E0-F924-0D43-EA38798FF557}"/>
              </a:ext>
            </a:extLst>
          </p:cNvPr>
          <p:cNvSpPr txBox="1">
            <a:spLocks/>
          </p:cNvSpPr>
          <p:nvPr/>
        </p:nvSpPr>
        <p:spPr>
          <a:xfrm>
            <a:off x="1064346" y="3674418"/>
            <a:ext cx="1352283" cy="505267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S" sz="2400" dirty="0">
                <a:solidFill>
                  <a:srgbClr val="FF0000"/>
                </a:solidFill>
                <a:latin typeface="Bree Rg" panose="02000806000000020004" pitchFamily="50" charset="0"/>
              </a:rPr>
              <a:t>2020</a:t>
            </a:r>
            <a:endParaRPr lang="es-CL" sz="2400" dirty="0">
              <a:solidFill>
                <a:srgbClr val="FF0000"/>
              </a:solidFill>
              <a:latin typeface="Bree Rg" panose="02000806000000020004" pitchFamily="50" charset="0"/>
            </a:endParaRPr>
          </a:p>
        </p:txBody>
      </p:sp>
      <p:sp>
        <p:nvSpPr>
          <p:cNvPr id="31" name="Marcador de texto 2">
            <a:extLst>
              <a:ext uri="{FF2B5EF4-FFF2-40B4-BE49-F238E27FC236}">
                <a16:creationId xmlns:a16="http://schemas.microsoft.com/office/drawing/2014/main" id="{CED77B7A-2994-FBCE-A588-E7144822DED2}"/>
              </a:ext>
            </a:extLst>
          </p:cNvPr>
          <p:cNvSpPr txBox="1">
            <a:spLocks/>
          </p:cNvSpPr>
          <p:nvPr/>
        </p:nvSpPr>
        <p:spPr>
          <a:xfrm>
            <a:off x="5346662" y="2598595"/>
            <a:ext cx="1202443" cy="29818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E0262A"/>
              </a:buClr>
              <a:buSzTx/>
              <a:buFont typeface="Bree Lt" panose="02000503000000020004" pitchFamily="50" charset="0"/>
              <a:buNone/>
              <a:tabLst/>
              <a:defRPr/>
            </a:pPr>
            <a:r>
              <a:rPr kumimoji="0" lang="es-E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+mn-cs"/>
              </a:rPr>
              <a:t>2023</a:t>
            </a:r>
            <a:endParaRPr kumimoji="0" lang="es-CL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ree Rg" panose="02000806000000020004" pitchFamily="50" charset="0"/>
              <a:ea typeface="+mn-ea"/>
              <a:cs typeface="+mn-cs"/>
            </a:endParaRPr>
          </a:p>
        </p:txBody>
      </p:sp>
      <p:sp>
        <p:nvSpPr>
          <p:cNvPr id="33" name="Marcador de texto 2">
            <a:extLst>
              <a:ext uri="{FF2B5EF4-FFF2-40B4-BE49-F238E27FC236}">
                <a16:creationId xmlns:a16="http://schemas.microsoft.com/office/drawing/2014/main" id="{D465EF55-1679-818A-F8E0-FD86F9CE1961}"/>
              </a:ext>
            </a:extLst>
          </p:cNvPr>
          <p:cNvSpPr txBox="1">
            <a:spLocks/>
          </p:cNvSpPr>
          <p:nvPr/>
        </p:nvSpPr>
        <p:spPr>
          <a:xfrm>
            <a:off x="6695084" y="1827540"/>
            <a:ext cx="5505612" cy="532655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E0262A"/>
              </a:buClr>
              <a:buSzTx/>
              <a:buFont typeface="Bree Lt" panose="02000503000000020004" pitchFamily="50" charset="0"/>
              <a:buChar char="−"/>
              <a:tabLst/>
              <a:defRPr/>
            </a:pPr>
            <a:r>
              <a:rPr kumimoji="0" lang="es-E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Nuestro país se ha propuesto como meta ser </a:t>
            </a:r>
            <a:r>
              <a:rPr kumimoji="0" lang="es-E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0000"/>
                </a:highlight>
                <a:uLnTx/>
                <a:uFillTx/>
                <a:latin typeface="Bree Lt"/>
                <a:ea typeface="+mn-ea"/>
                <a:cs typeface="+mn-cs"/>
              </a:rPr>
              <a:t>carbono neutral al año 2050.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E0262A"/>
              </a:buClr>
              <a:buSzTx/>
              <a:buFont typeface="Bree Lt" panose="02000503000000020004" pitchFamily="50" charset="0"/>
              <a:buChar char="−"/>
              <a:tabLst/>
              <a:defRPr/>
            </a:pPr>
            <a:r>
              <a:rPr kumimoji="0" lang="es-E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El trabajo en torno a la electromovilidad y descontaminación de nuestras ciudades se ha convertido en una </a:t>
            </a:r>
            <a:r>
              <a:rPr kumimoji="0" lang="es-E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0000"/>
                </a:highlight>
                <a:uLnTx/>
                <a:uFillTx/>
                <a:latin typeface="Bree Lt"/>
                <a:ea typeface="+mn-ea"/>
                <a:cs typeface="+mn-cs"/>
              </a:rPr>
              <a:t>política de Estado.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E0262A"/>
              </a:buClr>
              <a:buSzTx/>
              <a:buFont typeface="Bree Lt" panose="02000503000000020004" pitchFamily="50" charset="0"/>
              <a:buChar char="−"/>
              <a:tabLst/>
              <a:defRPr/>
            </a:pPr>
            <a:r>
              <a:rPr lang="es-ES" dirty="0">
                <a:solidFill>
                  <a:schemeClr val="bg1"/>
                </a:solidFill>
                <a:latin typeface="Bree Lt"/>
              </a:rPr>
              <a:t>Esto fue un </a:t>
            </a:r>
            <a:r>
              <a:rPr lang="es-ES" dirty="0">
                <a:solidFill>
                  <a:schemeClr val="bg1"/>
                </a:solidFill>
                <a:highlight>
                  <a:srgbClr val="FF0000"/>
                </a:highlight>
                <a:latin typeface="Bree Lt"/>
              </a:rPr>
              <a:t>trabajo colaborativo </a:t>
            </a:r>
            <a:r>
              <a:rPr lang="es-ES" dirty="0">
                <a:solidFill>
                  <a:schemeClr val="bg1"/>
                </a:solidFill>
                <a:latin typeface="Bree Lt"/>
              </a:rPr>
              <a:t>de los Ministerios de Transporte, Energía y Medio Ambiente, de empresas proveedoras de carga, distribuidoras eléctricas, academia y sociedad civil. </a:t>
            </a:r>
            <a:endParaRPr kumimoji="0" lang="es-ES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ree 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7243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A52F62-CE84-01AB-4B13-7762A4F2C8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5">
            <a:extLst>
              <a:ext uri="{FF2B5EF4-FFF2-40B4-BE49-F238E27FC236}">
                <a16:creationId xmlns:a16="http://schemas.microsoft.com/office/drawing/2014/main" id="{BFC9CA60-A820-7D45-5071-247EF2C714A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2000">
                <a:schemeClr val="tx1">
                  <a:alpha val="24000"/>
                </a:schemeClr>
              </a:gs>
              <a:gs pos="85000">
                <a:srgbClr val="000000">
                  <a:alpha val="6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CL" sz="2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503000000020004" charset="0"/>
              <a:ea typeface="+mn-ea"/>
              <a:cs typeface="Arial"/>
              <a:sym typeface="Arial"/>
            </a:endParaRPr>
          </a:p>
        </p:txBody>
      </p:sp>
      <p:sp>
        <p:nvSpPr>
          <p:cNvPr id="8" name="Título 20">
            <a:extLst>
              <a:ext uri="{FF2B5EF4-FFF2-40B4-BE49-F238E27FC236}">
                <a16:creationId xmlns:a16="http://schemas.microsoft.com/office/drawing/2014/main" id="{54596189-4C71-32BB-5290-F7662EFF9A4E}"/>
              </a:ext>
            </a:extLst>
          </p:cNvPr>
          <p:cNvSpPr txBox="1">
            <a:spLocks/>
          </p:cNvSpPr>
          <p:nvPr/>
        </p:nvSpPr>
        <p:spPr>
          <a:xfrm>
            <a:off x="304799" y="278174"/>
            <a:ext cx="9633857" cy="824762"/>
          </a:xfrm>
          <a:prstGeom prst="rect">
            <a:avLst/>
          </a:prstGeom>
        </p:spPr>
        <p:txBody>
          <a:bodyPr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5400" b="1" i="0" u="none" strike="noStrike" cap="none">
                <a:solidFill>
                  <a:schemeClr val="bg1"/>
                </a:solidFill>
                <a:latin typeface="Bree Rg" panose="02000503000000020004" pitchFamily="50" charset="0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ES" sz="4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50800" dist="50800" dir="5400000" algn="ctr" rotWithShape="0">
                    <a:srgbClr val="000000">
                      <a:alpha val="66629"/>
                    </a:srgbClr>
                  </a:outerShdw>
                </a:effectLst>
                <a:uLnTx/>
                <a:uFillTx/>
                <a:latin typeface="Bree Rg" panose="02000806000000020004" pitchFamily="50" charset="0"/>
                <a:cs typeface="Arial"/>
                <a:sym typeface="Arial"/>
              </a:rPr>
              <a:t>Estrategia Nacional de </a:t>
            </a:r>
            <a:r>
              <a:rPr kumimoji="0" lang="es-E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50800" dist="50800" dir="5400000" algn="ctr" rotWithShape="0">
                    <a:srgbClr val="000000">
                      <a:alpha val="66629"/>
                    </a:srgbClr>
                  </a:outerShdw>
                </a:effectLst>
                <a:uLnTx/>
                <a:uFillTx/>
                <a:latin typeface="Bree Rg" panose="02000806000000020004" pitchFamily="50" charset="0"/>
                <a:cs typeface="Arial"/>
                <a:sym typeface="Arial"/>
              </a:rPr>
              <a:t>Electromovilidad</a:t>
            </a:r>
            <a:endParaRPr kumimoji="0" lang="en-US" sz="40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50800" dist="50800" dir="5400000" algn="ctr" rotWithShape="0">
                  <a:srgbClr val="000000">
                    <a:alpha val="66629"/>
                  </a:srgbClr>
                </a:outerShdw>
              </a:effectLst>
              <a:uLnTx/>
              <a:uFillTx/>
              <a:latin typeface="Bree Rg" panose="02000806000000020004" pitchFamily="50" charset="0"/>
              <a:cs typeface="Arial"/>
              <a:sym typeface="Arial"/>
            </a:endParaRPr>
          </a:p>
        </p:txBody>
      </p:sp>
      <p:sp>
        <p:nvSpPr>
          <p:cNvPr id="33" name="Rectángulo redondeado 32">
            <a:extLst>
              <a:ext uri="{FF2B5EF4-FFF2-40B4-BE49-F238E27FC236}">
                <a16:creationId xmlns:a16="http://schemas.microsoft.com/office/drawing/2014/main" id="{F22257DA-F31A-C339-9A17-B1481EFDDF9A}"/>
              </a:ext>
            </a:extLst>
          </p:cNvPr>
          <p:cNvSpPr/>
          <p:nvPr/>
        </p:nvSpPr>
        <p:spPr>
          <a:xfrm>
            <a:off x="622169" y="1791497"/>
            <a:ext cx="5759777" cy="1637503"/>
          </a:xfrm>
          <a:prstGeom prst="roundRect">
            <a:avLst/>
          </a:prstGeom>
          <a:solidFill>
            <a:srgbClr val="41B28B">
              <a:alpha val="82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_tradnl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ángulo redondeado 11">
            <a:extLst>
              <a:ext uri="{FF2B5EF4-FFF2-40B4-BE49-F238E27FC236}">
                <a16:creationId xmlns:a16="http://schemas.microsoft.com/office/drawing/2014/main" id="{CB2D5E8D-E9A7-4968-DE18-06996AE2A2C8}"/>
              </a:ext>
            </a:extLst>
          </p:cNvPr>
          <p:cNvSpPr/>
          <p:nvPr/>
        </p:nvSpPr>
        <p:spPr>
          <a:xfrm>
            <a:off x="622169" y="3892107"/>
            <a:ext cx="5759777" cy="1637503"/>
          </a:xfrm>
          <a:prstGeom prst="roundRect">
            <a:avLst/>
          </a:prstGeom>
          <a:solidFill>
            <a:srgbClr val="41B28B">
              <a:alpha val="82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_tradnl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" name="CuadroTexto 9">
            <a:extLst>
              <a:ext uri="{FF2B5EF4-FFF2-40B4-BE49-F238E27FC236}">
                <a16:creationId xmlns:a16="http://schemas.microsoft.com/office/drawing/2014/main" id="{6F757889-A0B9-5354-3E8A-5ED27B9FD7DC}"/>
              </a:ext>
            </a:extLst>
          </p:cNvPr>
          <p:cNvSpPr txBox="1"/>
          <p:nvPr/>
        </p:nvSpPr>
        <p:spPr>
          <a:xfrm>
            <a:off x="792534" y="4249193"/>
            <a:ext cx="176801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5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2040</a:t>
            </a:r>
            <a:endParaRPr kumimoji="0" lang="es-ES" sz="2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806000000020004" pitchFamily="50" charset="0"/>
              <a:ea typeface="+mn-ea"/>
              <a:cs typeface="Arial"/>
              <a:sym typeface="Arial"/>
            </a:endParaRPr>
          </a:p>
        </p:txBody>
      </p:sp>
      <p:sp>
        <p:nvSpPr>
          <p:cNvPr id="17" name="CuadroTexto 9">
            <a:extLst>
              <a:ext uri="{FF2B5EF4-FFF2-40B4-BE49-F238E27FC236}">
                <a16:creationId xmlns:a16="http://schemas.microsoft.com/office/drawing/2014/main" id="{4B5475E3-655F-AE93-1D82-081FDBB2548D}"/>
              </a:ext>
            </a:extLst>
          </p:cNvPr>
          <p:cNvSpPr txBox="1"/>
          <p:nvPr/>
        </p:nvSpPr>
        <p:spPr>
          <a:xfrm>
            <a:off x="3530579" y="4033749"/>
            <a:ext cx="2743687" cy="13542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5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100%</a:t>
            </a:r>
            <a:r>
              <a:rPr kumimoji="0" lang="es-ES" sz="4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vehículos de transporte público urbano deben ser </a:t>
            </a:r>
            <a:r>
              <a:rPr kumimoji="0" lang="es-ES" sz="1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cero emisiones</a:t>
            </a:r>
            <a:endParaRPr kumimoji="0" lang="es-E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806000000020004" pitchFamily="50" charset="0"/>
              <a:ea typeface="+mn-ea"/>
              <a:cs typeface="Arial"/>
              <a:sym typeface="Arial"/>
            </a:endParaRPr>
          </a:p>
        </p:txBody>
      </p:sp>
      <p:cxnSp>
        <p:nvCxnSpPr>
          <p:cNvPr id="19" name="Conector recto de flecha 18">
            <a:extLst>
              <a:ext uri="{FF2B5EF4-FFF2-40B4-BE49-F238E27FC236}">
                <a16:creationId xmlns:a16="http://schemas.microsoft.com/office/drawing/2014/main" id="{BA8EA2BB-7D60-1097-7C46-0A98C54F248A}"/>
              </a:ext>
            </a:extLst>
          </p:cNvPr>
          <p:cNvCxnSpPr/>
          <p:nvPr/>
        </p:nvCxnSpPr>
        <p:spPr>
          <a:xfrm>
            <a:off x="2677212" y="4710858"/>
            <a:ext cx="745688" cy="0"/>
          </a:xfrm>
          <a:prstGeom prst="straightConnector1">
            <a:avLst/>
          </a:prstGeom>
          <a:ln w="76200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CuadroTexto 9">
            <a:extLst>
              <a:ext uri="{FF2B5EF4-FFF2-40B4-BE49-F238E27FC236}">
                <a16:creationId xmlns:a16="http://schemas.microsoft.com/office/drawing/2014/main" id="{8BBC5D7E-3412-5556-3C65-EF8F0AF5BBF2}"/>
              </a:ext>
            </a:extLst>
          </p:cNvPr>
          <p:cNvSpPr txBox="1"/>
          <p:nvPr/>
        </p:nvSpPr>
        <p:spPr>
          <a:xfrm>
            <a:off x="792534" y="2120357"/>
            <a:ext cx="176801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5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2035</a:t>
            </a:r>
            <a:endParaRPr kumimoji="0" lang="es-ES" sz="2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806000000020004" pitchFamily="50" charset="0"/>
              <a:ea typeface="+mn-ea"/>
              <a:cs typeface="Arial"/>
              <a:sym typeface="Arial"/>
            </a:endParaRPr>
          </a:p>
        </p:txBody>
      </p:sp>
      <p:sp>
        <p:nvSpPr>
          <p:cNvPr id="21" name="CuadroTexto 9">
            <a:extLst>
              <a:ext uri="{FF2B5EF4-FFF2-40B4-BE49-F238E27FC236}">
                <a16:creationId xmlns:a16="http://schemas.microsoft.com/office/drawing/2014/main" id="{6982AE86-6B33-763F-9449-F99AC69BC617}"/>
              </a:ext>
            </a:extLst>
          </p:cNvPr>
          <p:cNvSpPr txBox="1"/>
          <p:nvPr/>
        </p:nvSpPr>
        <p:spPr>
          <a:xfrm>
            <a:off x="3530579" y="1797192"/>
            <a:ext cx="2743687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5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100%</a:t>
            </a:r>
            <a:r>
              <a:rPr kumimoji="0" lang="es-ES" sz="4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Nuevas incorporaciones al transporte público deben ser cero emisiones</a:t>
            </a:r>
          </a:p>
        </p:txBody>
      </p:sp>
      <p:cxnSp>
        <p:nvCxnSpPr>
          <p:cNvPr id="22" name="Conector recto de flecha 21">
            <a:extLst>
              <a:ext uri="{FF2B5EF4-FFF2-40B4-BE49-F238E27FC236}">
                <a16:creationId xmlns:a16="http://schemas.microsoft.com/office/drawing/2014/main" id="{A1DE15EA-681C-9C64-CEEF-11ECBCD106AD}"/>
              </a:ext>
            </a:extLst>
          </p:cNvPr>
          <p:cNvCxnSpPr/>
          <p:nvPr/>
        </p:nvCxnSpPr>
        <p:spPr>
          <a:xfrm>
            <a:off x="2677212" y="2582022"/>
            <a:ext cx="745688" cy="0"/>
          </a:xfrm>
          <a:prstGeom prst="straightConnector1">
            <a:avLst/>
          </a:prstGeom>
          <a:ln w="76200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ángulo redondeado 34">
            <a:extLst>
              <a:ext uri="{FF2B5EF4-FFF2-40B4-BE49-F238E27FC236}">
                <a16:creationId xmlns:a16="http://schemas.microsoft.com/office/drawing/2014/main" id="{6B7AD398-644D-9E61-8DB7-72E834A826F1}"/>
              </a:ext>
            </a:extLst>
          </p:cNvPr>
          <p:cNvSpPr/>
          <p:nvPr/>
        </p:nvSpPr>
        <p:spPr>
          <a:xfrm>
            <a:off x="7767687" y="1791497"/>
            <a:ext cx="3186260" cy="3596469"/>
          </a:xfrm>
          <a:prstGeom prst="roundRect">
            <a:avLst/>
          </a:prstGeom>
          <a:solidFill>
            <a:srgbClr val="CA2538">
              <a:alpha val="63787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_tradnl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CuadroTexto 9">
            <a:extLst>
              <a:ext uri="{FF2B5EF4-FFF2-40B4-BE49-F238E27FC236}">
                <a16:creationId xmlns:a16="http://schemas.microsoft.com/office/drawing/2014/main" id="{DBB5FF84-FBB2-E7D3-FFDA-B13EBCBC4A0C}"/>
              </a:ext>
            </a:extLst>
          </p:cNvPr>
          <p:cNvSpPr txBox="1"/>
          <p:nvPr/>
        </p:nvSpPr>
        <p:spPr>
          <a:xfrm>
            <a:off x="8022749" y="2212690"/>
            <a:ext cx="2743687" cy="14003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Licitación Concesión Uso de Vías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6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2023</a:t>
            </a:r>
            <a:endParaRPr kumimoji="0" lang="es-ES" sz="32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Rg" panose="02000806000000020004" pitchFamily="50" charset="0"/>
              <a:ea typeface="+mn-ea"/>
              <a:cs typeface="Arial"/>
              <a:sym typeface="Arial"/>
            </a:endParaRPr>
          </a:p>
        </p:txBody>
      </p:sp>
      <p:sp>
        <p:nvSpPr>
          <p:cNvPr id="34" name="CuadroTexto 9">
            <a:extLst>
              <a:ext uri="{FF2B5EF4-FFF2-40B4-BE49-F238E27FC236}">
                <a16:creationId xmlns:a16="http://schemas.microsoft.com/office/drawing/2014/main" id="{241E4D30-4572-5F8D-D85E-065A2F811107}"/>
              </a:ext>
            </a:extLst>
          </p:cNvPr>
          <p:cNvSpPr txBox="1"/>
          <p:nvPr/>
        </p:nvSpPr>
        <p:spPr>
          <a:xfrm>
            <a:off x="7988973" y="3660553"/>
            <a:ext cx="2743687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s-ES" sz="1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806000000020004" pitchFamily="50" charset="0"/>
                <a:ea typeface="+mn-ea"/>
                <a:cs typeface="Arial"/>
                <a:sym typeface="Arial"/>
              </a:rPr>
              <a:t>Primera licitación de Red Movilidad que permitirá incorporar solamente buses 100% eléctricos. Adelantamos en 10 años nuestra meta. </a:t>
            </a:r>
          </a:p>
        </p:txBody>
      </p:sp>
    </p:spTree>
    <p:extLst>
      <p:ext uri="{BB962C8B-B14F-4D97-AF65-F5344CB8AC3E}">
        <p14:creationId xmlns:p14="http://schemas.microsoft.com/office/powerpoint/2010/main" val="2666559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B45C94-68FB-4E2A-8967-8E071D81DA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057E649-5545-27CF-8B0F-321DC2ACBD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4650"/>
          <a:stretch/>
        </p:blipFill>
        <p:spPr>
          <a:xfrm>
            <a:off x="0" y="-68456"/>
            <a:ext cx="12192000" cy="6937282"/>
          </a:xfrm>
          <a:prstGeom prst="rect">
            <a:avLst/>
          </a:prstGeom>
        </p:spPr>
      </p:pic>
      <p:sp>
        <p:nvSpPr>
          <p:cNvPr id="4" name="Rectángulo 3">
            <a:extLst>
              <a:ext uri="{FF2B5EF4-FFF2-40B4-BE49-F238E27FC236}">
                <a16:creationId xmlns:a16="http://schemas.microsoft.com/office/drawing/2014/main" id="{7E75FDC1-579A-C3CB-5D91-DEF93E2C1861}"/>
              </a:ext>
            </a:extLst>
          </p:cNvPr>
          <p:cNvSpPr/>
          <p:nvPr/>
        </p:nvSpPr>
        <p:spPr>
          <a:xfrm>
            <a:off x="-262840" y="-68456"/>
            <a:ext cx="12464533" cy="7392361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68000"/>
                </a:schemeClr>
              </a:gs>
              <a:gs pos="90000">
                <a:schemeClr val="tx1">
                  <a:alpha val="47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9F453E63-6740-4EA7-96BD-FAAFEEFC5CE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69171"/>
          <a:stretch/>
        </p:blipFill>
        <p:spPr>
          <a:xfrm>
            <a:off x="7355518" y="-320229"/>
            <a:ext cx="5099323" cy="211426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DB0E2C3-31AB-3EFD-5046-ED2BFA5A05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62840" y="4209400"/>
            <a:ext cx="3821967" cy="2912490"/>
          </a:xfrm>
          <a:prstGeom prst="rect">
            <a:avLst/>
          </a:prstGeom>
        </p:spPr>
      </p:pic>
      <p:pic>
        <p:nvPicPr>
          <p:cNvPr id="7" name="20250422-0426-38.1269336">
            <a:hlinkClick r:id="" action="ppaction://media"/>
            <a:extLst>
              <a:ext uri="{FF2B5EF4-FFF2-40B4-BE49-F238E27FC236}">
                <a16:creationId xmlns:a16="http://schemas.microsoft.com/office/drawing/2014/main" id="{31238010-0848-AC40-AC0C-F83C092B41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22972" y="1507956"/>
            <a:ext cx="11946055" cy="4540435"/>
          </a:xfrm>
          <a:prstGeom prst="rect">
            <a:avLst/>
          </a:prstGeom>
        </p:spPr>
      </p:pic>
      <p:pic>
        <p:nvPicPr>
          <p:cNvPr id="2" name="Gráfico 1">
            <a:extLst>
              <a:ext uri="{FF2B5EF4-FFF2-40B4-BE49-F238E27FC236}">
                <a16:creationId xmlns:a16="http://schemas.microsoft.com/office/drawing/2014/main" id="{C1B566A2-BDD5-69B4-95E0-AE1558A1796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2953" y="5401755"/>
            <a:ext cx="629545" cy="520699"/>
          </a:xfrm>
          <a:prstGeom prst="rect">
            <a:avLst/>
          </a:prstGeom>
        </p:spPr>
      </p:pic>
      <p:sp>
        <p:nvSpPr>
          <p:cNvPr id="5" name="Título 20">
            <a:extLst>
              <a:ext uri="{FF2B5EF4-FFF2-40B4-BE49-F238E27FC236}">
                <a16:creationId xmlns:a16="http://schemas.microsoft.com/office/drawing/2014/main" id="{9B080B93-D2C0-E478-0EBE-C8FE65F4C5F5}"/>
              </a:ext>
            </a:extLst>
          </p:cNvPr>
          <p:cNvSpPr txBox="1">
            <a:spLocks/>
          </p:cNvSpPr>
          <p:nvPr/>
        </p:nvSpPr>
        <p:spPr>
          <a:xfrm>
            <a:off x="272953" y="63088"/>
            <a:ext cx="8547100" cy="583142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5400" b="1" i="0" u="none" strike="noStrike" cap="none">
                <a:solidFill>
                  <a:schemeClr val="bg1"/>
                </a:solidFill>
                <a:latin typeface="Bree Rg" panose="02000503000000020004" pitchFamily="50" charset="0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s-ES" sz="4000" kern="0" dirty="0">
                <a:solidFill>
                  <a:prstClr val="white"/>
                </a:solidFill>
                <a:effectLst>
                  <a:outerShdw blurRad="50800" dist="50800" dir="5400000" algn="ctr" rotWithShape="0">
                    <a:srgbClr val="000000">
                      <a:alpha val="95313"/>
                    </a:srgbClr>
                  </a:outerShdw>
                </a:effectLst>
                <a:latin typeface="Bree Rg"/>
              </a:rPr>
              <a:t>Nuestro camino a la </a:t>
            </a:r>
            <a:r>
              <a:rPr lang="es-ES" sz="4000" kern="0" dirty="0">
                <a:solidFill>
                  <a:srgbClr val="FF0000"/>
                </a:solidFill>
                <a:effectLst>
                  <a:outerShdw blurRad="50800" dist="50800" dir="5400000" algn="ctr" rotWithShape="0">
                    <a:srgbClr val="000000">
                      <a:alpha val="95313"/>
                    </a:srgbClr>
                  </a:outerShdw>
                </a:effectLst>
                <a:latin typeface="Bree Rg"/>
              </a:rPr>
              <a:t>Electromovilidad</a:t>
            </a:r>
            <a:endParaRPr lang="es-ES" sz="4000" kern="0" dirty="0">
              <a:solidFill>
                <a:srgbClr val="FF0000"/>
              </a:solidFill>
              <a:effectLst>
                <a:outerShdw blurRad="50800" dist="50800" dir="5400000" algn="ctr" rotWithShape="0">
                  <a:srgbClr val="000000">
                    <a:alpha val="95313"/>
                  </a:srgbClr>
                </a:outerShdw>
              </a:effectLst>
              <a:latin typeface="Bree Rg" panose="02000806000000020004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s-ES" sz="40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50800" dist="50800" dir="5400000" algn="ctr" rotWithShape="0">
                  <a:srgbClr val="000000">
                    <a:alpha val="95313"/>
                  </a:srgbClr>
                </a:outerShdw>
              </a:effectLst>
              <a:uLnTx/>
              <a:uFillTx/>
              <a:latin typeface="Bree Rg" panose="02000806000000020004" pitchFamily="50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24803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76226A72-D16C-E3AA-07F4-54FFD9405F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83" b="16144"/>
          <a:stretch/>
        </p:blipFill>
        <p:spPr bwMode="auto">
          <a:xfrm>
            <a:off x="-1" y="0"/>
            <a:ext cx="1220169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ángulo 8">
            <a:extLst>
              <a:ext uri="{FF2B5EF4-FFF2-40B4-BE49-F238E27FC236}">
                <a16:creationId xmlns:a16="http://schemas.microsoft.com/office/drawing/2014/main" id="{97C35BE8-8D41-BF65-2192-2511DEBF24D0}"/>
              </a:ext>
            </a:extLst>
          </p:cNvPr>
          <p:cNvSpPr/>
          <p:nvPr/>
        </p:nvSpPr>
        <p:spPr>
          <a:xfrm>
            <a:off x="0" y="0"/>
            <a:ext cx="12201692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68000"/>
                </a:schemeClr>
              </a:gs>
              <a:gs pos="90000">
                <a:schemeClr val="tx1">
                  <a:alpha val="47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Gráfico 7">
            <a:extLst>
              <a:ext uri="{FF2B5EF4-FFF2-40B4-BE49-F238E27FC236}">
                <a16:creationId xmlns:a16="http://schemas.microsoft.com/office/drawing/2014/main" id="{558A6F88-8609-20BC-E563-3130B17A0183}"/>
              </a:ext>
              <a:ext uri="{147F2762-F138-4A5C-976F-8EAC2B608ADB}">
                <a16:predDERef xmlns:a16="http://schemas.microsoft.com/office/drawing/2014/main" pred="{8E795590-5739-D562-5C7D-CAE69DF378EF}"/>
              </a:ext>
            </a:extLst>
          </p:cNvPr>
          <p:cNvGraphicFramePr>
            <a:graphicFrameLocks/>
          </p:cNvGraphicFramePr>
          <p:nvPr/>
        </p:nvGraphicFramePr>
        <p:xfrm>
          <a:off x="2553528" y="1616125"/>
          <a:ext cx="8663504" cy="43758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17" name="Grupo 16">
            <a:extLst>
              <a:ext uri="{FF2B5EF4-FFF2-40B4-BE49-F238E27FC236}">
                <a16:creationId xmlns:a16="http://schemas.microsoft.com/office/drawing/2014/main" id="{6F61440D-45B5-CDE6-0E4B-9D1B62C1DDA9}"/>
              </a:ext>
            </a:extLst>
          </p:cNvPr>
          <p:cNvGrpSpPr/>
          <p:nvPr/>
        </p:nvGrpSpPr>
        <p:grpSpPr>
          <a:xfrm>
            <a:off x="10839110" y="3052416"/>
            <a:ext cx="1029380" cy="563085"/>
            <a:chOff x="10829530" y="3257756"/>
            <a:chExt cx="1029380" cy="563085"/>
          </a:xfrm>
        </p:grpSpPr>
        <p:cxnSp>
          <p:nvCxnSpPr>
            <p:cNvPr id="12" name="Conector recto de flecha 11">
              <a:extLst>
                <a:ext uri="{FF2B5EF4-FFF2-40B4-BE49-F238E27FC236}">
                  <a16:creationId xmlns:a16="http://schemas.microsoft.com/office/drawing/2014/main" id="{FC677DD4-017C-B7DF-382A-4AFD07E1914D}"/>
                </a:ext>
              </a:extLst>
            </p:cNvPr>
            <p:cNvCxnSpPr>
              <a:cxnSpLocks/>
            </p:cNvCxnSpPr>
            <p:nvPr/>
          </p:nvCxnSpPr>
          <p:spPr>
            <a:xfrm>
              <a:off x="10829530" y="3263794"/>
              <a:ext cx="0" cy="557047"/>
            </a:xfrm>
            <a:prstGeom prst="straightConnector1">
              <a:avLst/>
            </a:prstGeom>
            <a:ln w="76200">
              <a:solidFill>
                <a:srgbClr val="FF001E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CuadroTexto 14">
              <a:extLst>
                <a:ext uri="{FF2B5EF4-FFF2-40B4-BE49-F238E27FC236}">
                  <a16:creationId xmlns:a16="http://schemas.microsoft.com/office/drawing/2014/main" id="{952EA8FD-32B2-EABE-9678-7E633EC1EDBD}"/>
                </a:ext>
              </a:extLst>
            </p:cNvPr>
            <p:cNvSpPr txBox="1"/>
            <p:nvPr/>
          </p:nvSpPr>
          <p:spPr>
            <a:xfrm>
              <a:off x="10979054" y="3257756"/>
              <a:ext cx="8798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sz="2400" b="1">
                  <a:solidFill>
                    <a:schemeClr val="bg1"/>
                  </a:solidFill>
                  <a:latin typeface="+mj-lt"/>
                </a:rPr>
                <a:t>28%</a:t>
              </a:r>
              <a:endParaRPr lang="en-US" sz="2400" b="1">
                <a:solidFill>
                  <a:schemeClr val="bg1"/>
                </a:solidFill>
                <a:latin typeface="+mj-lt"/>
              </a:endParaRPr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4041E9F4-C7BF-CDE6-FB3C-F53AF1A0C6A3}"/>
              </a:ext>
            </a:extLst>
          </p:cNvPr>
          <p:cNvGrpSpPr/>
          <p:nvPr/>
        </p:nvGrpSpPr>
        <p:grpSpPr>
          <a:xfrm>
            <a:off x="10854992" y="3856685"/>
            <a:ext cx="1017579" cy="557047"/>
            <a:chOff x="9717361" y="3146922"/>
            <a:chExt cx="1017579" cy="557047"/>
          </a:xfrm>
        </p:grpSpPr>
        <p:cxnSp>
          <p:nvCxnSpPr>
            <p:cNvPr id="19" name="Conector recto de flecha 18">
              <a:extLst>
                <a:ext uri="{FF2B5EF4-FFF2-40B4-BE49-F238E27FC236}">
                  <a16:creationId xmlns:a16="http://schemas.microsoft.com/office/drawing/2014/main" id="{AA5A01E1-98DD-AFCD-146E-4FD608F080F8}"/>
                </a:ext>
              </a:extLst>
            </p:cNvPr>
            <p:cNvCxnSpPr>
              <a:cxnSpLocks/>
            </p:cNvCxnSpPr>
            <p:nvPr/>
          </p:nvCxnSpPr>
          <p:spPr>
            <a:xfrm>
              <a:off x="9717361" y="3146922"/>
              <a:ext cx="0" cy="557047"/>
            </a:xfrm>
            <a:prstGeom prst="straightConnector1">
              <a:avLst/>
            </a:prstGeom>
            <a:ln w="76200">
              <a:solidFill>
                <a:schemeClr val="accent4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CuadroTexto 19">
              <a:extLst>
                <a:ext uri="{FF2B5EF4-FFF2-40B4-BE49-F238E27FC236}">
                  <a16:creationId xmlns:a16="http://schemas.microsoft.com/office/drawing/2014/main" id="{982F36C3-1D9F-90F5-89CB-338C868DE99B}"/>
                </a:ext>
              </a:extLst>
            </p:cNvPr>
            <p:cNvSpPr txBox="1"/>
            <p:nvPr/>
          </p:nvSpPr>
          <p:spPr>
            <a:xfrm>
              <a:off x="9855086" y="3194612"/>
              <a:ext cx="87985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sz="2400" b="1">
                  <a:solidFill>
                    <a:schemeClr val="bg1"/>
                  </a:solidFill>
                  <a:latin typeface="+mj-lt"/>
                </a:rPr>
                <a:t>62%</a:t>
              </a:r>
              <a:endParaRPr lang="en-US" sz="2400" b="1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Título 3">
            <a:extLst>
              <a:ext uri="{FF2B5EF4-FFF2-40B4-BE49-F238E27FC236}">
                <a16:creationId xmlns:a16="http://schemas.microsoft.com/office/drawing/2014/main" id="{4F320087-56F8-FDBE-811C-CCAFA6293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5299"/>
            <a:ext cx="10515600" cy="646331"/>
          </a:xfrm>
        </p:spPr>
        <p:txBody>
          <a:bodyPr>
            <a:normAutofit fontScale="90000"/>
          </a:bodyPr>
          <a:lstStyle/>
          <a:p>
            <a:r>
              <a:rPr lang="es-CL" dirty="0">
                <a:solidFill>
                  <a:schemeClr val="bg1"/>
                </a:solidFill>
                <a:highlight>
                  <a:srgbClr val="C91430"/>
                </a:highlight>
                <a:latin typeface="Bree Rg" panose="02000503000000020004" charset="0"/>
              </a:rPr>
              <a:t>Reducción histórica</a:t>
            </a:r>
            <a:r>
              <a:rPr lang="es-CL" dirty="0">
                <a:solidFill>
                  <a:schemeClr val="bg1"/>
                </a:solidFill>
                <a:latin typeface="Bree Rg" panose="02000503000000020004" charset="0"/>
              </a:rPr>
              <a:t> de emisiones</a:t>
            </a:r>
          </a:p>
        </p:txBody>
      </p:sp>
    </p:spTree>
    <p:extLst>
      <p:ext uri="{BB962C8B-B14F-4D97-AF65-F5344CB8AC3E}">
        <p14:creationId xmlns:p14="http://schemas.microsoft.com/office/powerpoint/2010/main" val="257228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640BE-34E2-E04F-E7DA-D35C857CEC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texto 3">
            <a:extLst>
              <a:ext uri="{FF2B5EF4-FFF2-40B4-BE49-F238E27FC236}">
                <a16:creationId xmlns:a16="http://schemas.microsoft.com/office/drawing/2014/main" id="{D11D79E3-097F-7BA3-1516-01F22CA98B8C}"/>
              </a:ext>
            </a:extLst>
          </p:cNvPr>
          <p:cNvSpPr txBox="1">
            <a:spLocks/>
          </p:cNvSpPr>
          <p:nvPr/>
        </p:nvSpPr>
        <p:spPr>
          <a:xfrm>
            <a:off x="4667250" y="819150"/>
            <a:ext cx="7419454" cy="567690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Bree Lt" panose="02000503000000020004" pitchFamily="50" charset="0"/>
              <a:buNone/>
              <a:defRPr lang="en-US" sz="2400" kern="1200" dirty="0" smtClean="0">
                <a:solidFill>
                  <a:schemeClr val="bg1"/>
                </a:solidFill>
                <a:latin typeface="Bree Rg" panose="02000503000000020004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5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bg2"/>
              </a:buClr>
              <a:buFont typeface="Bree Lt" panose="02000503000000020004" pitchFamily="50" charset="0"/>
              <a:buChar char="−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Bree Lt" panose="0200050300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s-CL">
              <a:latin typeface="Bree Rg" panose="02000503000000020004" charset="0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2964F250-BE4F-17FD-58F5-B58BC7A2F6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9" t="1099"/>
          <a:stretch/>
        </p:blipFill>
        <p:spPr>
          <a:xfrm>
            <a:off x="1401" y="0"/>
            <a:ext cx="12190599" cy="6858000"/>
          </a:xfrm>
          <a:prstGeom prst="rect">
            <a:avLst/>
          </a:prstGeom>
        </p:spPr>
      </p:pic>
      <p:sp>
        <p:nvSpPr>
          <p:cNvPr id="2" name="Rectángulo 1">
            <a:extLst>
              <a:ext uri="{FF2B5EF4-FFF2-40B4-BE49-F238E27FC236}">
                <a16:creationId xmlns:a16="http://schemas.microsoft.com/office/drawing/2014/main" id="{0CAE3770-640B-4B2C-E253-DFD8B1042CE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000000"/>
              </a:gs>
              <a:gs pos="85000">
                <a:srgbClr val="000000">
                  <a:alpha val="0"/>
                </a:srgb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lnSpc>
                <a:spcPts val="1569"/>
              </a:lnSpc>
            </a:pPr>
            <a:endParaRPr lang="es-E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A58EB871-1132-EBF6-CBF9-FE43291F96DA}"/>
              </a:ext>
            </a:extLst>
          </p:cNvPr>
          <p:cNvSpPr txBox="1"/>
          <p:nvPr/>
        </p:nvSpPr>
        <p:spPr>
          <a:xfrm>
            <a:off x="4137891" y="338682"/>
            <a:ext cx="74990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MX" sz="4400" b="1" dirty="0">
                <a:solidFill>
                  <a:schemeClr val="bg1"/>
                </a:solidFill>
                <a:latin typeface="Bree Rg" panose="02000503000000020004" charset="0"/>
              </a:rPr>
              <a:t>Una ciudad más silenciosa</a:t>
            </a:r>
            <a:endParaRPr lang="en-US" sz="4400" b="1" dirty="0">
              <a:solidFill>
                <a:schemeClr val="bg1"/>
              </a:solidFill>
              <a:latin typeface="Bree Rg" panose="02000503000000020004" charset="0"/>
            </a:endParaRPr>
          </a:p>
        </p:txBody>
      </p:sp>
      <p:sp>
        <p:nvSpPr>
          <p:cNvPr id="3" name="Shape 111">
            <a:extLst>
              <a:ext uri="{FF2B5EF4-FFF2-40B4-BE49-F238E27FC236}">
                <a16:creationId xmlns:a16="http://schemas.microsoft.com/office/drawing/2014/main" id="{025774F2-851D-92C9-8080-76991EE336F3}"/>
              </a:ext>
            </a:extLst>
          </p:cNvPr>
          <p:cNvSpPr txBox="1"/>
          <p:nvPr/>
        </p:nvSpPr>
        <p:spPr>
          <a:xfrm>
            <a:off x="3178630" y="1714336"/>
            <a:ext cx="8777696" cy="624880"/>
          </a:xfrm>
          <a:prstGeom prst="rect">
            <a:avLst/>
          </a:prstGeom>
          <a:noFill/>
          <a:ln>
            <a:noFill/>
          </a:ln>
        </p:spPr>
        <p:txBody>
          <a:bodyPr lIns="121900" tIns="60933" rIns="121900" bIns="60933" anchor="t" anchorCtr="0">
            <a:noAutofit/>
          </a:bodyPr>
          <a:lstStyle/>
          <a:p>
            <a:pPr algn="r">
              <a:buSzPct val="25000"/>
            </a:pPr>
            <a:r>
              <a:rPr lang="es-MX" sz="3200" b="1" dirty="0">
                <a:solidFill>
                  <a:schemeClr val="bg1"/>
                </a:solidFill>
                <a:latin typeface="Bree Rg"/>
              </a:rPr>
              <a:t>44% reducción de energía acústica en Alameda</a:t>
            </a:r>
            <a:endParaRPr lang="en-US" sz="3200" b="1" dirty="0">
              <a:solidFill>
                <a:schemeClr val="bg1"/>
              </a:solidFill>
              <a:latin typeface="Bree Rg"/>
            </a:endParaRPr>
          </a:p>
        </p:txBody>
      </p:sp>
      <p:sp>
        <p:nvSpPr>
          <p:cNvPr id="4" name="Shape 111">
            <a:extLst>
              <a:ext uri="{FF2B5EF4-FFF2-40B4-BE49-F238E27FC236}">
                <a16:creationId xmlns:a16="http://schemas.microsoft.com/office/drawing/2014/main" id="{F9FB9E1D-63C0-3C9B-2D51-8A03B1283069}"/>
              </a:ext>
            </a:extLst>
          </p:cNvPr>
          <p:cNvSpPr txBox="1"/>
          <p:nvPr/>
        </p:nvSpPr>
        <p:spPr>
          <a:xfrm>
            <a:off x="2808514" y="3589433"/>
            <a:ext cx="9147811" cy="3116862"/>
          </a:xfrm>
          <a:prstGeom prst="rect">
            <a:avLst/>
          </a:prstGeom>
          <a:noFill/>
          <a:ln>
            <a:noFill/>
          </a:ln>
        </p:spPr>
        <p:txBody>
          <a:bodyPr lIns="121900" tIns="60933" rIns="121900" bIns="60933" anchor="t" anchorCtr="0">
            <a:noAutofit/>
          </a:bodyPr>
          <a:lstStyle/>
          <a:p>
            <a:pPr algn="r">
              <a:buSzPct val="25000"/>
            </a:pPr>
            <a:r>
              <a:rPr lang="es-MX" sz="2400" b="1" dirty="0">
                <a:solidFill>
                  <a:schemeClr val="bg1"/>
                </a:solidFill>
                <a:latin typeface="Bree Rg"/>
              </a:rPr>
              <a:t>La mayoría de vecinos encuestados perciben reducción de ruido:</a:t>
            </a:r>
          </a:p>
          <a:p>
            <a:pPr algn="r">
              <a:buSzPct val="25000"/>
            </a:pPr>
            <a:endParaRPr lang="es-MX" sz="2400" dirty="0">
              <a:solidFill>
                <a:schemeClr val="bg1"/>
              </a:solidFill>
              <a:latin typeface="Bree Rg" panose="02000503000000020004" charset="0"/>
            </a:endParaRPr>
          </a:p>
          <a:p>
            <a:pPr algn="r">
              <a:buSzPct val="25000"/>
            </a:pPr>
            <a:r>
              <a:rPr lang="es-MX" sz="2400" dirty="0">
                <a:solidFill>
                  <a:schemeClr val="bg1"/>
                </a:solidFill>
                <a:latin typeface="Bree Rg"/>
              </a:rPr>
              <a:t>70% de residentes cercanos a rutas</a:t>
            </a:r>
          </a:p>
          <a:p>
            <a:pPr algn="r">
              <a:buSzPct val="25000"/>
            </a:pPr>
            <a:r>
              <a:rPr lang="es-MX" sz="2400" dirty="0">
                <a:solidFill>
                  <a:schemeClr val="bg1"/>
                </a:solidFill>
                <a:latin typeface="Bree Rg"/>
              </a:rPr>
              <a:t>80% de residentes cercarnos a depósitos de buses</a:t>
            </a: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C86311DB-9598-7C40-4C5F-D023D739B8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41514" y="4127719"/>
            <a:ext cx="3821967" cy="291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65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7F8185-BB67-E3F1-64EE-9BCEDF24A8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04FF85F6-C989-BF3E-B368-D1EAB73B53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370" r="2109" b="130"/>
          <a:stretch/>
        </p:blipFill>
        <p:spPr>
          <a:xfrm>
            <a:off x="-12821" y="-1"/>
            <a:ext cx="12204823" cy="6858001"/>
          </a:xfrm>
          <a:prstGeom prst="rect">
            <a:avLst/>
          </a:prstGeom>
        </p:spPr>
      </p:pic>
      <p:sp>
        <p:nvSpPr>
          <p:cNvPr id="9" name="Rectángulo 8">
            <a:extLst>
              <a:ext uri="{FF2B5EF4-FFF2-40B4-BE49-F238E27FC236}">
                <a16:creationId xmlns:a16="http://schemas.microsoft.com/office/drawing/2014/main" id="{D6673E5B-2332-C67C-99DA-44FC9E2318DE}"/>
              </a:ext>
            </a:extLst>
          </p:cNvPr>
          <p:cNvSpPr/>
          <p:nvPr/>
        </p:nvSpPr>
        <p:spPr>
          <a:xfrm>
            <a:off x="-12821" y="-87085"/>
            <a:ext cx="12204821" cy="699644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68000"/>
                </a:schemeClr>
              </a:gs>
              <a:gs pos="90000">
                <a:schemeClr val="tx1">
                  <a:alpha val="47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75249863-2325-4565-97CB-C9A5026326FB}"/>
              </a:ext>
            </a:extLst>
          </p:cNvPr>
          <p:cNvSpPr txBox="1"/>
          <p:nvPr/>
        </p:nvSpPr>
        <p:spPr>
          <a:xfrm>
            <a:off x="263198" y="515675"/>
            <a:ext cx="7182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600" b="1" dirty="0">
                <a:solidFill>
                  <a:schemeClr val="bg1"/>
                </a:solidFill>
                <a:latin typeface="Bree Rg" panose="02000806000000020004" pitchFamily="50" charset="0"/>
              </a:rPr>
              <a:t>Beneficios Económicos</a:t>
            </a:r>
            <a:endParaRPr lang="en-US" sz="3600" b="1" dirty="0">
              <a:solidFill>
                <a:schemeClr val="bg1"/>
              </a:solidFill>
              <a:latin typeface="Bree Rg" panose="02000806000000020004" pitchFamily="50" charset="0"/>
            </a:endParaRP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58577A3A-A9D7-476B-6950-DACB03B8939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170100" y="3100084"/>
            <a:ext cx="962277" cy="962277"/>
          </a:xfrm>
          <a:prstGeom prst="rect">
            <a:avLst/>
          </a:prstGeom>
        </p:spPr>
      </p:pic>
      <p:sp>
        <p:nvSpPr>
          <p:cNvPr id="25" name="Rectángulo: esquinas redondeadas 24">
            <a:extLst>
              <a:ext uri="{FF2B5EF4-FFF2-40B4-BE49-F238E27FC236}">
                <a16:creationId xmlns:a16="http://schemas.microsoft.com/office/drawing/2014/main" id="{CAC0D11E-876B-2831-3FCC-E44BCFEC79AA}"/>
              </a:ext>
            </a:extLst>
          </p:cNvPr>
          <p:cNvSpPr/>
          <p:nvPr/>
        </p:nvSpPr>
        <p:spPr>
          <a:xfrm>
            <a:off x="4021530" y="2189170"/>
            <a:ext cx="1826680" cy="674961"/>
          </a:xfrm>
          <a:prstGeom prst="roundRect">
            <a:avLst/>
          </a:prstGeom>
          <a:solidFill>
            <a:srgbClr val="C000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chemeClr val="bg1"/>
                </a:solidFill>
                <a:latin typeface="Bree Rg" panose="02000503000000020004" charset="0"/>
              </a:rPr>
              <a:t>2020</a:t>
            </a:r>
            <a:endParaRPr lang="es-CL" sz="2800"/>
          </a:p>
        </p:txBody>
      </p:sp>
      <p:sp>
        <p:nvSpPr>
          <p:cNvPr id="26" name="Rectángulo: esquinas redondeadas 25">
            <a:extLst>
              <a:ext uri="{FF2B5EF4-FFF2-40B4-BE49-F238E27FC236}">
                <a16:creationId xmlns:a16="http://schemas.microsoft.com/office/drawing/2014/main" id="{E4722184-4E06-ED42-ABD5-98A9CCB401B5}"/>
              </a:ext>
            </a:extLst>
          </p:cNvPr>
          <p:cNvSpPr/>
          <p:nvPr/>
        </p:nvSpPr>
        <p:spPr>
          <a:xfrm>
            <a:off x="7984356" y="2196685"/>
            <a:ext cx="1826680" cy="674961"/>
          </a:xfrm>
          <a:prstGeom prst="roundRect">
            <a:avLst/>
          </a:prstGeom>
          <a:solidFill>
            <a:srgbClr val="C000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chemeClr val="bg1"/>
                </a:solidFill>
                <a:latin typeface="Bree Rg" panose="02000503000000020004" charset="0"/>
              </a:rPr>
              <a:t>2025</a:t>
            </a:r>
            <a:endParaRPr lang="es-CL" sz="2800"/>
          </a:p>
        </p:txBody>
      </p:sp>
      <p:pic>
        <p:nvPicPr>
          <p:cNvPr id="31" name="Imagen 30">
            <a:extLst>
              <a:ext uri="{FF2B5EF4-FFF2-40B4-BE49-F238E27FC236}">
                <a16:creationId xmlns:a16="http://schemas.microsoft.com/office/drawing/2014/main" id="{88D05ADF-FF33-F0BB-1E03-6682F4D7FE81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</a:blip>
          <a:stretch>
            <a:fillRect/>
          </a:stretch>
        </p:blipFill>
        <p:spPr>
          <a:xfrm>
            <a:off x="1864148" y="3157129"/>
            <a:ext cx="400093" cy="400093"/>
          </a:xfrm>
          <a:prstGeom prst="rect">
            <a:avLst/>
          </a:prstGeom>
        </p:spPr>
      </p:pic>
      <p:sp>
        <p:nvSpPr>
          <p:cNvPr id="41" name="CuadroTexto 40">
            <a:extLst>
              <a:ext uri="{FF2B5EF4-FFF2-40B4-BE49-F238E27FC236}">
                <a16:creationId xmlns:a16="http://schemas.microsoft.com/office/drawing/2014/main" id="{70B9473A-74AE-C885-4463-5A016703A0E7}"/>
              </a:ext>
            </a:extLst>
          </p:cNvPr>
          <p:cNvSpPr txBox="1"/>
          <p:nvPr/>
        </p:nvSpPr>
        <p:spPr>
          <a:xfrm>
            <a:off x="207983" y="2297609"/>
            <a:ext cx="31806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b="1" dirty="0">
                <a:solidFill>
                  <a:schemeClr val="bg1"/>
                </a:solidFill>
                <a:latin typeface="Bree Rg" panose="02000806000000020004" pitchFamily="50" charset="0"/>
              </a:rPr>
              <a:t>Reducción de precios de buses eléctricos</a:t>
            </a:r>
            <a:endParaRPr lang="en-US" sz="2400" b="1" dirty="0">
              <a:solidFill>
                <a:schemeClr val="bg1"/>
              </a:solidFill>
              <a:latin typeface="Bree Rg" panose="02000806000000020004" pitchFamily="50" charset="0"/>
            </a:endParaRPr>
          </a:p>
        </p:txBody>
      </p:sp>
      <p:sp>
        <p:nvSpPr>
          <p:cNvPr id="44" name="Flecha: a la derecha 43">
            <a:extLst>
              <a:ext uri="{FF2B5EF4-FFF2-40B4-BE49-F238E27FC236}">
                <a16:creationId xmlns:a16="http://schemas.microsoft.com/office/drawing/2014/main" id="{23B611FD-BD75-20F0-DA13-84E0CF56B653}"/>
              </a:ext>
            </a:extLst>
          </p:cNvPr>
          <p:cNvSpPr/>
          <p:nvPr/>
        </p:nvSpPr>
        <p:spPr>
          <a:xfrm>
            <a:off x="5978236" y="2332158"/>
            <a:ext cx="1826680" cy="468804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/>
          </a:p>
        </p:txBody>
      </p:sp>
      <p:sp>
        <p:nvSpPr>
          <p:cNvPr id="56" name="CuadroTexto 55">
            <a:extLst>
              <a:ext uri="{FF2B5EF4-FFF2-40B4-BE49-F238E27FC236}">
                <a16:creationId xmlns:a16="http://schemas.microsoft.com/office/drawing/2014/main" id="{3E0A00FF-C882-5DD1-347A-3D8093EC5B4E}"/>
              </a:ext>
            </a:extLst>
          </p:cNvPr>
          <p:cNvSpPr txBox="1"/>
          <p:nvPr/>
        </p:nvSpPr>
        <p:spPr>
          <a:xfrm>
            <a:off x="3040841" y="2959954"/>
            <a:ext cx="8943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4400" b="1" dirty="0">
                <a:solidFill>
                  <a:schemeClr val="bg1"/>
                </a:solidFill>
                <a:latin typeface="Bree Rg" panose="02000806000000020004" pitchFamily="50" charset="0"/>
              </a:rPr>
              <a:t>        40% reducción en precio</a:t>
            </a:r>
            <a:endParaRPr lang="en-US" sz="4400" b="1" dirty="0">
              <a:solidFill>
                <a:schemeClr val="bg1"/>
              </a:solidFill>
              <a:latin typeface="Bree Rg" panose="02000806000000020004" pitchFamily="50" charset="0"/>
            </a:endParaRPr>
          </a:p>
        </p:txBody>
      </p:sp>
      <p:sp>
        <p:nvSpPr>
          <p:cNvPr id="58" name="CuadroTexto 57">
            <a:extLst>
              <a:ext uri="{FF2B5EF4-FFF2-40B4-BE49-F238E27FC236}">
                <a16:creationId xmlns:a16="http://schemas.microsoft.com/office/drawing/2014/main" id="{27306630-A6C9-CFFD-924C-0CB679FBB3A4}"/>
              </a:ext>
            </a:extLst>
          </p:cNvPr>
          <p:cNvSpPr txBox="1"/>
          <p:nvPr/>
        </p:nvSpPr>
        <p:spPr>
          <a:xfrm>
            <a:off x="3094494" y="4319022"/>
            <a:ext cx="80907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200" b="1" dirty="0">
                <a:solidFill>
                  <a:schemeClr val="bg1"/>
                </a:solidFill>
                <a:latin typeface="Bree Rg" panose="02000806000000020004" pitchFamily="50" charset="0"/>
              </a:rPr>
              <a:t>Los buses eléctricos hoy tienen casi el mismo precio que buses </a:t>
            </a:r>
            <a:r>
              <a:rPr lang="es-ES" sz="3200" b="1" dirty="0" err="1">
                <a:solidFill>
                  <a:schemeClr val="bg1"/>
                </a:solidFill>
                <a:latin typeface="Bree Rg" panose="02000806000000020004" pitchFamily="50" charset="0"/>
              </a:rPr>
              <a:t>diesel</a:t>
            </a:r>
            <a:endParaRPr lang="en-US" sz="3200" b="1" dirty="0">
              <a:solidFill>
                <a:schemeClr val="bg1"/>
              </a:solidFill>
              <a:latin typeface="Bree Rg" panose="02000806000000020004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393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5F73EE-1BC6-4660-1309-0D12F360A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18E1E492-7149-1C91-0804-7DF0EC17A2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370" r="2109" b="130"/>
          <a:stretch/>
        </p:blipFill>
        <p:spPr>
          <a:xfrm>
            <a:off x="-12821" y="-1"/>
            <a:ext cx="12204823" cy="6858001"/>
          </a:xfrm>
          <a:prstGeom prst="rect">
            <a:avLst/>
          </a:prstGeom>
        </p:spPr>
      </p:pic>
      <p:sp>
        <p:nvSpPr>
          <p:cNvPr id="9" name="Rectángulo 8">
            <a:extLst>
              <a:ext uri="{FF2B5EF4-FFF2-40B4-BE49-F238E27FC236}">
                <a16:creationId xmlns:a16="http://schemas.microsoft.com/office/drawing/2014/main" id="{CA79C5AB-37B7-AB5A-B05C-7D34A3C7E3BD}"/>
              </a:ext>
            </a:extLst>
          </p:cNvPr>
          <p:cNvSpPr/>
          <p:nvPr/>
        </p:nvSpPr>
        <p:spPr>
          <a:xfrm>
            <a:off x="-39940" y="-149217"/>
            <a:ext cx="12216816" cy="7156432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68000"/>
                </a:schemeClr>
              </a:gs>
              <a:gs pos="90000">
                <a:schemeClr val="tx1">
                  <a:alpha val="47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BF74A3EF-01AB-C59A-8002-845430A6DE9B}"/>
              </a:ext>
            </a:extLst>
          </p:cNvPr>
          <p:cNvSpPr txBox="1"/>
          <p:nvPr/>
        </p:nvSpPr>
        <p:spPr>
          <a:xfrm>
            <a:off x="263198" y="515675"/>
            <a:ext cx="7182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600" b="1" dirty="0">
                <a:solidFill>
                  <a:schemeClr val="bg1"/>
                </a:solidFill>
                <a:latin typeface="Bree Rg" panose="02000806000000020004" pitchFamily="50" charset="0"/>
              </a:rPr>
              <a:t>Beneficios Económicos </a:t>
            </a:r>
            <a:endParaRPr lang="en-US" sz="3600" b="1" dirty="0">
              <a:solidFill>
                <a:schemeClr val="bg1"/>
              </a:solidFill>
              <a:latin typeface="Bree Rg" panose="02000806000000020004" pitchFamily="50" charset="0"/>
            </a:endParaRPr>
          </a:p>
        </p:txBody>
      </p:sp>
      <p:sp>
        <p:nvSpPr>
          <p:cNvPr id="45" name="CuadroTexto 44">
            <a:extLst>
              <a:ext uri="{FF2B5EF4-FFF2-40B4-BE49-F238E27FC236}">
                <a16:creationId xmlns:a16="http://schemas.microsoft.com/office/drawing/2014/main" id="{71E07D96-4BC5-DB39-DF23-D34C103BDECA}"/>
              </a:ext>
            </a:extLst>
          </p:cNvPr>
          <p:cNvSpPr txBox="1"/>
          <p:nvPr/>
        </p:nvSpPr>
        <p:spPr>
          <a:xfrm>
            <a:off x="309239" y="1926667"/>
            <a:ext cx="2676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chemeClr val="bg1"/>
                </a:solidFill>
                <a:latin typeface="Bree Rg" panose="02000806000000020004" pitchFamily="50" charset="0"/>
              </a:rPr>
              <a:t>Comparación costos mantención</a:t>
            </a:r>
            <a:endParaRPr lang="en-US" sz="2400" b="1" dirty="0">
              <a:solidFill>
                <a:schemeClr val="bg1"/>
              </a:solidFill>
              <a:latin typeface="Bree Rg" panose="02000806000000020004" pitchFamily="50" charset="0"/>
            </a:endParaRPr>
          </a:p>
        </p:txBody>
      </p:sp>
      <p:pic>
        <p:nvPicPr>
          <p:cNvPr id="47" name="Imagen 46">
            <a:extLst>
              <a:ext uri="{FF2B5EF4-FFF2-40B4-BE49-F238E27FC236}">
                <a16:creationId xmlns:a16="http://schemas.microsoft.com/office/drawing/2014/main" id="{9E46C21D-BDF8-2538-BA01-0D7D97831AF3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4155665" y="2313463"/>
            <a:ext cx="444201" cy="444201"/>
          </a:xfrm>
          <a:prstGeom prst="rect">
            <a:avLst/>
          </a:prstGeom>
        </p:spPr>
      </p:pic>
      <p:pic>
        <p:nvPicPr>
          <p:cNvPr id="49" name="Imagen 48">
            <a:extLst>
              <a:ext uri="{FF2B5EF4-FFF2-40B4-BE49-F238E27FC236}">
                <a16:creationId xmlns:a16="http://schemas.microsoft.com/office/drawing/2014/main" id="{B975FBFA-C694-0121-0AFC-B05D3D296690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</a:blip>
          <a:stretch>
            <a:fillRect/>
          </a:stretch>
        </p:blipFill>
        <p:spPr>
          <a:xfrm>
            <a:off x="3560378" y="1604871"/>
            <a:ext cx="400093" cy="400093"/>
          </a:xfrm>
          <a:prstGeom prst="rect">
            <a:avLst/>
          </a:prstGeom>
        </p:spPr>
      </p:pic>
      <p:cxnSp>
        <p:nvCxnSpPr>
          <p:cNvPr id="50" name="Conector recto 49">
            <a:extLst>
              <a:ext uri="{FF2B5EF4-FFF2-40B4-BE49-F238E27FC236}">
                <a16:creationId xmlns:a16="http://schemas.microsoft.com/office/drawing/2014/main" id="{EA1F0ADA-AA73-DF52-3491-1E8C7CD5EA0A}"/>
              </a:ext>
            </a:extLst>
          </p:cNvPr>
          <p:cNvCxnSpPr>
            <a:cxnSpLocks/>
          </p:cNvCxnSpPr>
          <p:nvPr/>
        </p:nvCxnSpPr>
        <p:spPr>
          <a:xfrm flipV="1">
            <a:off x="3123926" y="1726365"/>
            <a:ext cx="1340909" cy="105590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2" name="Imagen 51">
            <a:extLst>
              <a:ext uri="{FF2B5EF4-FFF2-40B4-BE49-F238E27FC236}">
                <a16:creationId xmlns:a16="http://schemas.microsoft.com/office/drawing/2014/main" id="{0D1F086F-CE12-90CE-367B-48FEC570709A}"/>
              </a:ext>
            </a:extLst>
          </p:cNvPr>
          <p:cNvPicPr>
            <a:picLocks noChangeAspect="1"/>
          </p:cNvPicPr>
          <p:nvPr/>
        </p:nvPicPr>
        <p:blipFill>
          <a:blip r:embed="rId6">
            <a:lum bright="70000" contrast="-70000"/>
          </a:blip>
          <a:stretch>
            <a:fillRect/>
          </a:stretch>
        </p:blipFill>
        <p:spPr>
          <a:xfrm>
            <a:off x="2988895" y="1627199"/>
            <a:ext cx="676358" cy="676358"/>
          </a:xfrm>
          <a:prstGeom prst="rect">
            <a:avLst/>
          </a:prstGeom>
        </p:spPr>
      </p:pic>
      <p:pic>
        <p:nvPicPr>
          <p:cNvPr id="53" name="Imagen 52">
            <a:extLst>
              <a:ext uri="{FF2B5EF4-FFF2-40B4-BE49-F238E27FC236}">
                <a16:creationId xmlns:a16="http://schemas.microsoft.com/office/drawing/2014/main" id="{0F43107B-C341-3025-59C2-E2AE50A3CBBD}"/>
              </a:ext>
            </a:extLst>
          </p:cNvPr>
          <p:cNvPicPr>
            <a:picLocks noChangeAspect="1"/>
          </p:cNvPicPr>
          <p:nvPr/>
        </p:nvPicPr>
        <p:blipFill>
          <a:blip r:embed="rId6">
            <a:lum bright="70000" contrast="-70000"/>
          </a:blip>
          <a:stretch>
            <a:fillRect/>
          </a:stretch>
        </p:blipFill>
        <p:spPr>
          <a:xfrm>
            <a:off x="3574082" y="2284072"/>
            <a:ext cx="676358" cy="676358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97825E3A-EC54-F620-C73D-A9CBA254F456}"/>
              </a:ext>
            </a:extLst>
          </p:cNvPr>
          <p:cNvSpPr txBox="1"/>
          <p:nvPr/>
        </p:nvSpPr>
        <p:spPr>
          <a:xfrm>
            <a:off x="4987847" y="1996954"/>
            <a:ext cx="7182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3200" b="1" dirty="0">
                <a:solidFill>
                  <a:schemeClr val="bg1"/>
                </a:solidFill>
                <a:latin typeface="Bree Rg" panose="02000806000000020004" pitchFamily="50" charset="0"/>
              </a:rPr>
              <a:t>Buses eléctricos son 44% mas baratos de mantener</a:t>
            </a:r>
            <a:endParaRPr lang="en-US" sz="3200" b="1" dirty="0">
              <a:solidFill>
                <a:schemeClr val="bg1"/>
              </a:solidFill>
              <a:latin typeface="Bree Rg" panose="02000806000000020004" pitchFamily="50" charset="0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382EB06A-A545-AD36-4097-A3A4193569F3}"/>
              </a:ext>
            </a:extLst>
          </p:cNvPr>
          <p:cNvSpPr txBox="1"/>
          <p:nvPr/>
        </p:nvSpPr>
        <p:spPr>
          <a:xfrm>
            <a:off x="134679" y="4142587"/>
            <a:ext cx="2370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s-ES" sz="2400" b="1" dirty="0">
                <a:solidFill>
                  <a:schemeClr val="bg1"/>
                </a:solidFill>
                <a:latin typeface="Bree Rg" panose="02000806000000020004" pitchFamily="50" charset="0"/>
              </a:rPr>
              <a:t>Eficiencia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33302FE9-799B-173B-D86F-746907717EB5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4113766" y="4684359"/>
            <a:ext cx="527997" cy="527997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24FAFB77-ECF5-3E54-D7F2-E01FC83B42A1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</a:blip>
          <a:stretch>
            <a:fillRect/>
          </a:stretch>
        </p:blipFill>
        <p:spPr>
          <a:xfrm>
            <a:off x="3509974" y="4091502"/>
            <a:ext cx="450497" cy="450497"/>
          </a:xfrm>
          <a:prstGeom prst="rect">
            <a:avLst/>
          </a:prstGeom>
        </p:spPr>
      </p:pic>
      <p:cxnSp>
        <p:nvCxnSpPr>
          <p:cNvPr id="11" name="Conector recto 10">
            <a:extLst>
              <a:ext uri="{FF2B5EF4-FFF2-40B4-BE49-F238E27FC236}">
                <a16:creationId xmlns:a16="http://schemas.microsoft.com/office/drawing/2014/main" id="{D5ADED34-C8D4-A147-4760-AA39C6A14696}"/>
              </a:ext>
            </a:extLst>
          </p:cNvPr>
          <p:cNvCxnSpPr>
            <a:cxnSpLocks/>
          </p:cNvCxnSpPr>
          <p:nvPr/>
        </p:nvCxnSpPr>
        <p:spPr>
          <a:xfrm flipV="1">
            <a:off x="3215097" y="4030135"/>
            <a:ext cx="1340909" cy="105590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CuadroTexto 13">
            <a:extLst>
              <a:ext uri="{FF2B5EF4-FFF2-40B4-BE49-F238E27FC236}">
                <a16:creationId xmlns:a16="http://schemas.microsoft.com/office/drawing/2014/main" id="{4A0DC370-87A8-F066-898C-3231F5C8585F}"/>
              </a:ext>
            </a:extLst>
          </p:cNvPr>
          <p:cNvSpPr txBox="1"/>
          <p:nvPr/>
        </p:nvSpPr>
        <p:spPr>
          <a:xfrm>
            <a:off x="2383696" y="3771236"/>
            <a:ext cx="2028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5400" b="1">
                <a:solidFill>
                  <a:schemeClr val="bg1">
                    <a:lumMod val="85000"/>
                  </a:schemeClr>
                </a:solidFill>
                <a:latin typeface="Bree Rg" panose="02000806000000020004" pitchFamily="50" charset="0"/>
              </a:rPr>
              <a:t>$</a:t>
            </a:r>
            <a:endParaRPr lang="en-US" sz="5400" b="1">
              <a:solidFill>
                <a:schemeClr val="bg1">
                  <a:lumMod val="85000"/>
                </a:schemeClr>
              </a:solidFill>
              <a:latin typeface="Bree Rg" panose="02000806000000020004" pitchFamily="50" charset="0"/>
            </a:endParaRP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CFFC5E5B-DBAA-3F87-4A39-8D30624731C9}"/>
              </a:ext>
            </a:extLst>
          </p:cNvPr>
          <p:cNvSpPr txBox="1"/>
          <p:nvPr/>
        </p:nvSpPr>
        <p:spPr>
          <a:xfrm>
            <a:off x="2985764" y="4461777"/>
            <a:ext cx="2028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5400" b="1">
                <a:solidFill>
                  <a:schemeClr val="bg1">
                    <a:lumMod val="85000"/>
                  </a:schemeClr>
                </a:solidFill>
                <a:latin typeface="Bree Rg" panose="02000806000000020004" pitchFamily="50" charset="0"/>
              </a:rPr>
              <a:t>$</a:t>
            </a:r>
            <a:endParaRPr lang="en-US" sz="5400" b="1">
              <a:solidFill>
                <a:schemeClr val="bg1">
                  <a:lumMod val="85000"/>
                </a:schemeClr>
              </a:solidFill>
              <a:latin typeface="Bree Rg" panose="02000806000000020004" pitchFamily="50" charset="0"/>
            </a:endParaRP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77F6BE2A-A96B-8C8E-15D2-1D99E8714789}"/>
              </a:ext>
            </a:extLst>
          </p:cNvPr>
          <p:cNvSpPr txBox="1"/>
          <p:nvPr/>
        </p:nvSpPr>
        <p:spPr>
          <a:xfrm>
            <a:off x="6487886" y="4170876"/>
            <a:ext cx="56889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3200" b="1" dirty="0">
                <a:solidFill>
                  <a:schemeClr val="bg1"/>
                </a:solidFill>
                <a:latin typeface="Bree Rg" panose="02000806000000020004" pitchFamily="50" charset="0"/>
              </a:rPr>
              <a:t>Buses eléctricos son 65% mas baratos por KM</a:t>
            </a:r>
            <a:endParaRPr lang="en-US" sz="3200" b="1" dirty="0">
              <a:solidFill>
                <a:schemeClr val="bg1"/>
              </a:solidFill>
              <a:latin typeface="Bree Rg" panose="02000806000000020004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213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A21AC-1C36-5108-CADD-F8FCCEC2D1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 descr="Un puente arriba de un barco en el agua&#10;&#10;Descripción generada automáticamente con confianza media">
            <a:extLst>
              <a:ext uri="{FF2B5EF4-FFF2-40B4-BE49-F238E27FC236}">
                <a16:creationId xmlns:a16="http://schemas.microsoft.com/office/drawing/2014/main" id="{E6E76893-D5C2-A846-13EE-CBE703C5C6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1" t="10915" r="2614"/>
          <a:stretch/>
        </p:blipFill>
        <p:spPr>
          <a:xfrm>
            <a:off x="0" y="-38100"/>
            <a:ext cx="12192000" cy="6896100"/>
          </a:xfrm>
          <a:prstGeom prst="rect">
            <a:avLst/>
          </a:prstGeom>
          <a:ln>
            <a:noFill/>
          </a:ln>
        </p:spPr>
      </p:pic>
      <p:sp>
        <p:nvSpPr>
          <p:cNvPr id="5" name="Rectángulo 4">
            <a:extLst>
              <a:ext uri="{FF2B5EF4-FFF2-40B4-BE49-F238E27FC236}">
                <a16:creationId xmlns:a16="http://schemas.microsoft.com/office/drawing/2014/main" id="{81D83934-BAD7-8BDD-FFD3-E64B58D5D14D}"/>
              </a:ext>
            </a:extLst>
          </p:cNvPr>
          <p:cNvSpPr/>
          <p:nvPr/>
        </p:nvSpPr>
        <p:spPr>
          <a:xfrm>
            <a:off x="0" y="-38101"/>
            <a:ext cx="12192000" cy="6896101"/>
          </a:xfrm>
          <a:prstGeom prst="rect">
            <a:avLst/>
          </a:prstGeom>
          <a:gradFill>
            <a:gsLst>
              <a:gs pos="49000">
                <a:schemeClr val="tx1">
                  <a:alpha val="70000"/>
                </a:schemeClr>
              </a:gs>
              <a:gs pos="100000">
                <a:schemeClr val="tx1">
                  <a:alpha val="79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 dirty="0">
              <a:latin typeface="Bree Rg" panose="0200050300000002000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0B1D4C8-73B0-4467-86A9-59179AE6D3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59"/>
          <a:stretch>
            <a:fillRect/>
          </a:stretch>
        </p:blipFill>
        <p:spPr bwMode="auto">
          <a:xfrm>
            <a:off x="1542075" y="674915"/>
            <a:ext cx="9259753" cy="328864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F2C889EB-A844-D7BF-6590-CD7B364D027D}"/>
              </a:ext>
            </a:extLst>
          </p:cNvPr>
          <p:cNvSpPr txBox="1"/>
          <p:nvPr/>
        </p:nvSpPr>
        <p:spPr>
          <a:xfrm>
            <a:off x="2531131" y="6048452"/>
            <a:ext cx="74345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Disponible para </a:t>
            </a:r>
            <a:r>
              <a:rPr lang="en-US" sz="2000" err="1">
                <a:solidFill>
                  <a:schemeClr val="bg1"/>
                </a:solidFill>
              </a:rPr>
              <a:t>descarga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en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b="1">
                <a:solidFill>
                  <a:schemeClr val="bg1"/>
                </a:solidFill>
                <a:highlight>
                  <a:srgbClr val="C91430"/>
                </a:highlight>
                <a:latin typeface="+mj-lt"/>
              </a:rPr>
              <a:t>www.dtpm.cl/electromovilidad/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908ED2E2-2EE5-081F-744B-E3F73D1E0B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15035" y="4076963"/>
            <a:ext cx="1843015" cy="185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478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01F081-0C2D-D577-6115-B05FC816CB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0570" y="2271543"/>
            <a:ext cx="10699750" cy="1655763"/>
          </a:xfrm>
        </p:spPr>
        <p:txBody>
          <a:bodyPr>
            <a:normAutofit/>
          </a:bodyPr>
          <a:lstStyle/>
          <a:p>
            <a:r>
              <a:rPr lang="en-US" dirty="0">
                <a:latin typeface="Bree Rg" panose="02000503000000020004" charset="0"/>
              </a:rPr>
              <a:t>Sostenibilidad Financiera</a:t>
            </a:r>
          </a:p>
        </p:txBody>
      </p:sp>
    </p:spTree>
    <p:extLst>
      <p:ext uri="{BB962C8B-B14F-4D97-AF65-F5344CB8AC3E}">
        <p14:creationId xmlns:p14="http://schemas.microsoft.com/office/powerpoint/2010/main" val="42588891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D6F710-A09D-C325-0DBF-CEBCD0170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A920F3E8-C529-8868-3BF3-FE8DE7A2FC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18" name="CuadroTexto 17">
            <a:extLst>
              <a:ext uri="{FF2B5EF4-FFF2-40B4-BE49-F238E27FC236}">
                <a16:creationId xmlns:a16="http://schemas.microsoft.com/office/drawing/2014/main" id="{DBEED5B9-A924-704B-C890-B118D7B2064B}"/>
              </a:ext>
            </a:extLst>
          </p:cNvPr>
          <p:cNvSpPr txBox="1"/>
          <p:nvPr/>
        </p:nvSpPr>
        <p:spPr>
          <a:xfrm>
            <a:off x="441918" y="290933"/>
            <a:ext cx="10053658" cy="7137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4400" b="1" i="0" u="none" strike="noStrike" kern="1200" cap="none" spc="0" normalizeH="0" baseline="0" noProof="0" dirty="0">
                <a:ln>
                  <a:noFill/>
                </a:ln>
                <a:solidFill>
                  <a:srgbClr val="E85064"/>
                </a:solidFill>
                <a:effectLst/>
                <a:uLnTx/>
                <a:uFillTx/>
                <a:latin typeface="Bree Rg" panose="02000503000000020004" pitchFamily="50" charset="0"/>
                <a:ea typeface="+mn-ea"/>
                <a:cs typeface="+mn-cs"/>
              </a:rPr>
              <a:t>Marco normativo licitación</a:t>
            </a:r>
            <a:endParaRPr kumimoji="0" lang="es-ES" sz="4400" b="1" i="0" u="none" strike="noStrike" kern="1200" cap="none" spc="0" normalizeH="0" baseline="0" noProof="0" dirty="0">
              <a:ln>
                <a:noFill/>
              </a:ln>
              <a:solidFill>
                <a:srgbClr val="E85064"/>
              </a:solidFill>
              <a:effectLst/>
              <a:uLnTx/>
              <a:uFillTx/>
              <a:latin typeface="Bree Rg" panose="02000503000000020004" pitchFamily="50" charset="0"/>
              <a:ea typeface="+mn-ea"/>
              <a:cs typeface="+mn-cs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45E413C7-7F5F-469D-A171-7730CCBD6A26}"/>
              </a:ext>
            </a:extLst>
          </p:cNvPr>
          <p:cNvSpPr txBox="1"/>
          <p:nvPr/>
        </p:nvSpPr>
        <p:spPr>
          <a:xfrm>
            <a:off x="244364" y="1216214"/>
            <a:ext cx="3046941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Ley 20.378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"Crea un subsidio nacional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para el transporte público remunerado de pasajeros"</a:t>
            </a:r>
            <a:endParaRPr kumimoji="0" lang="es-ES" sz="1600" b="0" i="0" u="none" strike="noStrike" kern="1200" cap="none" spc="0" normalizeH="0" baseline="0" noProof="0" dirty="0">
              <a:ln>
                <a:noFill/>
              </a:ln>
              <a:solidFill>
                <a:srgbClr val="203D6D"/>
              </a:solidFill>
              <a:effectLst/>
              <a:uLnTx/>
              <a:uFillTx/>
              <a:latin typeface="Bree Rg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7" name="Rectángulo redondeado 6">
            <a:extLst>
              <a:ext uri="{FF2B5EF4-FFF2-40B4-BE49-F238E27FC236}">
                <a16:creationId xmlns:a16="http://schemas.microsoft.com/office/drawing/2014/main" id="{A4782CC9-B8EF-CDA5-620B-1F74359D17D8}"/>
              </a:ext>
            </a:extLst>
          </p:cNvPr>
          <p:cNvSpPr/>
          <p:nvPr/>
        </p:nvSpPr>
        <p:spPr>
          <a:xfrm>
            <a:off x="3492501" y="1220057"/>
            <a:ext cx="7696200" cy="1394110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B337DE50-5A6D-6BB8-AB7B-19CD6A499810}"/>
              </a:ext>
            </a:extLst>
          </p:cNvPr>
          <p:cNvSpPr txBox="1"/>
          <p:nvPr/>
        </p:nvSpPr>
        <p:spPr>
          <a:xfrm>
            <a:off x="3492499" y="1319942"/>
            <a:ext cx="73409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/>
              <a:buChar char="o"/>
              <a:tabLst/>
              <a:defRPr/>
            </a:pPr>
            <a:r>
              <a:rPr kumimoji="0" lang="es-E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Fuente de financiamiento permanente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/>
              <a:buChar char="o"/>
              <a:tabLst/>
              <a:defRPr/>
            </a:pPr>
            <a:r>
              <a:rPr kumimoji="0" lang="es-E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El monto del subsidio se transfiere quincenalmente de acuerdo a lo que  el Ministerio informe y proyecte.</a:t>
            </a:r>
            <a:endParaRPr kumimoji="0" lang="es-E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742950" marR="0" lvl="1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/>
              <a:buChar char="o"/>
              <a:tabLst/>
              <a:defRPr/>
            </a:pPr>
            <a:r>
              <a:rPr kumimoji="0" lang="es-E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Tarifas de usuarios son fijadas por un panel de expertos.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1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Bree Rg" panose="02000503000000020004" pitchFamily="50" charset="0"/>
              <a:ea typeface="+mn-ea"/>
              <a:cs typeface="+mn-cs"/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A75B8DFD-B903-3655-43FB-10ECCED600C1}"/>
              </a:ext>
            </a:extLst>
          </p:cNvPr>
          <p:cNvSpPr txBox="1"/>
          <p:nvPr/>
        </p:nvSpPr>
        <p:spPr>
          <a:xfrm>
            <a:off x="244364" y="2806243"/>
            <a:ext cx="3046941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Ley 18.059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/>
              <a:buNone/>
              <a:tabLst/>
              <a:defRPr/>
            </a:pPr>
            <a:r>
              <a:rPr kumimoji="0" lang="es-ES" sz="1400" b="0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"Asigna al Ministerio de Transportes y Telecomunicaciones el carácter de organismo rector nacional de tránsito y le señala atribuciones"</a:t>
            </a:r>
          </a:p>
        </p:txBody>
      </p:sp>
      <p:sp>
        <p:nvSpPr>
          <p:cNvPr id="10" name="Rectángulo redondeado 9">
            <a:extLst>
              <a:ext uri="{FF2B5EF4-FFF2-40B4-BE49-F238E27FC236}">
                <a16:creationId xmlns:a16="http://schemas.microsoft.com/office/drawing/2014/main" id="{5F4FEAAF-6CC3-F5AB-3A04-CC43689D1AA7}"/>
              </a:ext>
            </a:extLst>
          </p:cNvPr>
          <p:cNvSpPr/>
          <p:nvPr/>
        </p:nvSpPr>
        <p:spPr>
          <a:xfrm>
            <a:off x="3492501" y="2926242"/>
            <a:ext cx="7696200" cy="1317592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55FF40E9-10EB-D877-3861-208C72EF752B}"/>
              </a:ext>
            </a:extLst>
          </p:cNvPr>
          <p:cNvSpPr txBox="1"/>
          <p:nvPr/>
        </p:nvSpPr>
        <p:spPr>
          <a:xfrm>
            <a:off x="3492499" y="3233843"/>
            <a:ext cx="74548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/>
              <a:buChar char="o"/>
              <a:tabLst/>
              <a:defRPr/>
            </a:pPr>
            <a:r>
              <a:rPr kumimoji="0" lang="es-E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MTT es el organismo normativo nacional encargado de proponer las políticas en materia de tránsito y transporte</a:t>
            </a:r>
            <a:endParaRPr kumimoji="0" lang="es-CL" sz="1800" b="1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Bree Rg" panose="02000503000000020004" pitchFamily="50" charset="0"/>
              <a:ea typeface="+mn-ea"/>
              <a:cs typeface="+mn-cs"/>
            </a:endParaRPr>
          </a:p>
        </p:txBody>
      </p:sp>
      <p:sp>
        <p:nvSpPr>
          <p:cNvPr id="12" name="Rectángulo redondeado 11">
            <a:extLst>
              <a:ext uri="{FF2B5EF4-FFF2-40B4-BE49-F238E27FC236}">
                <a16:creationId xmlns:a16="http://schemas.microsoft.com/office/drawing/2014/main" id="{D13E9ADA-74C7-C7A5-412A-9C095A09AC6D}"/>
              </a:ext>
            </a:extLst>
          </p:cNvPr>
          <p:cNvSpPr/>
          <p:nvPr/>
        </p:nvSpPr>
        <p:spPr>
          <a:xfrm>
            <a:off x="3492501" y="4734838"/>
            <a:ext cx="7696200" cy="1317592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8392A64B-6613-EE50-9D8D-B4E35686A4F8}"/>
              </a:ext>
            </a:extLst>
          </p:cNvPr>
          <p:cNvSpPr txBox="1"/>
          <p:nvPr/>
        </p:nvSpPr>
        <p:spPr>
          <a:xfrm>
            <a:off x="3234857" y="4980131"/>
            <a:ext cx="74548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/>
              <a:buChar char="o"/>
              <a:tabLst/>
              <a:defRPr/>
            </a:pPr>
            <a:r>
              <a:rPr kumimoji="0" lang="es-E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Ministerio de Transportes interviene y regula, con amplias potestades el transporte público</a:t>
            </a:r>
            <a:endParaRPr kumimoji="0" lang="es-E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Lt"/>
              <a:ea typeface="+mn-ea"/>
              <a:cs typeface="+mn-cs"/>
            </a:endParaRPr>
          </a:p>
          <a:p>
            <a:pPr marL="7429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/>
              <a:buChar char="o"/>
              <a:tabLst/>
              <a:defRPr/>
            </a:pPr>
            <a:r>
              <a:rPr kumimoji="0" lang="es-E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Crea bienes afectos a la concesión.</a:t>
            </a:r>
            <a:endParaRPr kumimoji="0" lang="es-E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ee Lt"/>
              <a:ea typeface="+mn-ea"/>
              <a:cs typeface="+mn-cs"/>
            </a:endParaRP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F3FD6D8D-4532-9197-5871-13AD722626CA}"/>
              </a:ext>
            </a:extLst>
          </p:cNvPr>
          <p:cNvSpPr txBox="1"/>
          <p:nvPr/>
        </p:nvSpPr>
        <p:spPr>
          <a:xfrm>
            <a:off x="244364" y="4639581"/>
            <a:ext cx="3046942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Ley 18.696 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/>
              <a:buNone/>
              <a:tabLst/>
              <a:defRPr/>
            </a:pPr>
            <a:r>
              <a:rPr kumimoji="0" lang="es-ES" sz="1400" b="0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”Modifica articulo 6° de la ley </a:t>
            </a:r>
            <a:r>
              <a:rPr kumimoji="0" lang="es-E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n°</a:t>
            </a:r>
            <a:r>
              <a:rPr kumimoji="0" lang="es-ES" sz="1400" b="0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 18.502, autoriza </a:t>
            </a:r>
            <a:r>
              <a:rPr kumimoji="0" lang="es-E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importacion</a:t>
            </a:r>
            <a:r>
              <a:rPr kumimoji="0" lang="es-ES" sz="1400" b="0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 de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/>
              <a:buNone/>
              <a:tabLst/>
              <a:defRPr/>
            </a:pPr>
            <a:r>
              <a:rPr kumimoji="0" lang="es-E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vehiculos</a:t>
            </a:r>
            <a:r>
              <a:rPr kumimoji="0" lang="es-ES" sz="1400" b="0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Bree Rg"/>
                <a:ea typeface="+mn-ea"/>
                <a:cs typeface="+mn-cs"/>
              </a:rPr>
              <a:t> que señala y establece normas sobre transporte de pasajeros</a:t>
            </a:r>
          </a:p>
        </p:txBody>
      </p:sp>
    </p:spTree>
    <p:extLst>
      <p:ext uri="{BB962C8B-B14F-4D97-AF65-F5344CB8AC3E}">
        <p14:creationId xmlns:p14="http://schemas.microsoft.com/office/powerpoint/2010/main" val="35782536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E09949-A490-56E7-5B6A-58F35E233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4835C89-E1A9-F35E-7180-BA035391B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75" y="353137"/>
            <a:ext cx="11881449" cy="646331"/>
          </a:xfrm>
        </p:spPr>
        <p:txBody>
          <a:bodyPr/>
          <a:lstStyle/>
          <a:p>
            <a:r>
              <a:rPr lang="en-US" dirty="0" err="1">
                <a:latin typeface="Museo Sans Rounded 1000"/>
              </a:rPr>
              <a:t>Mecanismos</a:t>
            </a:r>
            <a:r>
              <a:rPr lang="en-US" dirty="0">
                <a:latin typeface="Museo Sans Rounded 1000"/>
              </a:rPr>
              <a:t> de </a:t>
            </a:r>
            <a:r>
              <a:rPr lang="en-US" dirty="0" err="1">
                <a:latin typeface="Museo Sans Rounded 1000"/>
              </a:rPr>
              <a:t>Subsidio</a:t>
            </a:r>
            <a:r>
              <a:rPr lang="en-US" dirty="0">
                <a:latin typeface="Museo Sans Rounded 1000"/>
              </a:rPr>
              <a:t> y </a:t>
            </a:r>
            <a:r>
              <a:rPr lang="en-US" dirty="0" err="1">
                <a:latin typeface="Museo Sans Rounded 1000"/>
              </a:rPr>
              <a:t>Financiamiento</a:t>
            </a:r>
            <a:endParaRPr lang="es-CL" dirty="0">
              <a:latin typeface="Museo Sans Rounded 1000"/>
            </a:endParaRP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8AED415-208E-1FCD-647E-A073250F9B6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6233" y="993719"/>
            <a:ext cx="10520403" cy="527470"/>
          </a:xfrm>
        </p:spPr>
        <p:txBody>
          <a:bodyPr/>
          <a:lstStyle/>
          <a:p>
            <a:r>
              <a:rPr lang="es-CL" dirty="0"/>
              <a:t>Subsidio como Inversión Social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B2E360D5-5D89-6CED-F3CC-62B1305C33F4}"/>
              </a:ext>
            </a:extLst>
          </p:cNvPr>
          <p:cNvSpPr txBox="1"/>
          <p:nvPr/>
        </p:nvSpPr>
        <p:spPr>
          <a:xfrm>
            <a:off x="6596939" y="1525336"/>
            <a:ext cx="3907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b="1" dirty="0"/>
              <a:t>Ingresos por Tarifa</a:t>
            </a:r>
            <a:endParaRPr lang="es-CL" dirty="0"/>
          </a:p>
        </p:txBody>
      </p:sp>
      <p:graphicFrame>
        <p:nvGraphicFramePr>
          <p:cNvPr id="15" name="Gráfico 14">
            <a:extLst>
              <a:ext uri="{FF2B5EF4-FFF2-40B4-BE49-F238E27FC236}">
                <a16:creationId xmlns:a16="http://schemas.microsoft.com/office/drawing/2014/main" id="{48211E61-9C42-CB6E-8539-DF3E71AEC610}"/>
              </a:ext>
            </a:extLst>
          </p:cNvPr>
          <p:cNvGraphicFramePr>
            <a:graphicFrameLocks/>
          </p:cNvGraphicFramePr>
          <p:nvPr/>
        </p:nvGraphicFramePr>
        <p:xfrm>
          <a:off x="5424516" y="1733545"/>
          <a:ext cx="5532120" cy="42138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5291522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n 21">
            <a:extLst>
              <a:ext uri="{FF2B5EF4-FFF2-40B4-BE49-F238E27FC236}">
                <a16:creationId xmlns:a16="http://schemas.microsoft.com/office/drawing/2014/main" id="{D4FEB957-2F2A-4642-AE45-7FF3B4A7B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53" name="Rectángulo 52">
            <a:extLst>
              <a:ext uri="{FF2B5EF4-FFF2-40B4-BE49-F238E27FC236}">
                <a16:creationId xmlns:a16="http://schemas.microsoft.com/office/drawing/2014/main" id="{BDE956F1-A49C-4F38-93B2-6C2C64AB3EF6}"/>
              </a:ext>
            </a:extLst>
          </p:cNvPr>
          <p:cNvSpPr/>
          <p:nvPr/>
        </p:nvSpPr>
        <p:spPr>
          <a:xfrm>
            <a:off x="10693899" y="534968"/>
            <a:ext cx="11272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503000000020004" charset="0"/>
                <a:ea typeface="+mn-ea"/>
                <a:cs typeface="+mn-cs"/>
              </a:rPr>
              <a:t>servicio nuevo</a:t>
            </a:r>
          </a:p>
        </p:txBody>
      </p:sp>
      <p:sp>
        <p:nvSpPr>
          <p:cNvPr id="30" name="CuadroTexto 29">
            <a:extLst>
              <a:ext uri="{FF2B5EF4-FFF2-40B4-BE49-F238E27FC236}">
                <a16:creationId xmlns:a16="http://schemas.microsoft.com/office/drawing/2014/main" id="{EE2EB0B8-1589-04D0-CACB-EC80C3D85264}"/>
              </a:ext>
            </a:extLst>
          </p:cNvPr>
          <p:cNvSpPr txBox="1"/>
          <p:nvPr/>
        </p:nvSpPr>
        <p:spPr>
          <a:xfrm>
            <a:off x="152400" y="288746"/>
            <a:ext cx="11594311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3600" b="1" i="0" u="none" strike="noStrike" kern="1200" cap="none" spc="0" normalizeH="0" baseline="0" noProof="0" dirty="0">
                <a:ln>
                  <a:noFill/>
                </a:ln>
                <a:solidFill>
                  <a:srgbClr val="007096"/>
                </a:solidFill>
                <a:effectLst/>
                <a:uLnTx/>
                <a:uFillTx/>
                <a:latin typeface="Bree Rg"/>
                <a:ea typeface="+mn-ea"/>
                <a:cs typeface="Calibri"/>
              </a:rPr>
              <a:t>Marco legal y administrativo</a:t>
            </a:r>
            <a:endParaRPr kumimoji="0" lang="es-CL" sz="3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ree Rg"/>
              <a:ea typeface="+mn-ea"/>
              <a:cs typeface="Calibri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10F665B0-2B05-9E8B-D9D9-F7EBBF7A7BDD}"/>
              </a:ext>
            </a:extLst>
          </p:cNvPr>
          <p:cNvSpPr txBox="1"/>
          <p:nvPr/>
        </p:nvSpPr>
        <p:spPr>
          <a:xfrm>
            <a:off x="277272" y="1191828"/>
            <a:ext cx="11469439" cy="51552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El Ministerio de Transportes y Telecomunicaciones es el </a:t>
            </a:r>
            <a:r>
              <a:rPr kumimoji="0" lang="es-MX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organismo rector </a:t>
            </a:r>
            <a:r>
              <a:rPr kumimoji="0" lang="es-MX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con facultades para </a:t>
            </a:r>
            <a:r>
              <a:rPr kumimoji="0" lang="es-CL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i</a:t>
            </a:r>
            <a:r>
              <a:rPr kumimoji="0" lang="es-MX" sz="2400" b="0" i="0" u="none" strike="noStrike" kern="1200" cap="none" spc="0" normalizeH="0" baseline="0" noProof="0" err="1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ntervenir</a:t>
            </a:r>
            <a:r>
              <a:rPr kumimoji="0" lang="es-MX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 y regular, incluyendo </a:t>
            </a:r>
            <a:r>
              <a:rPr kumimoji="0" lang="es-MX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entregar en concesión el uso de vías </a:t>
            </a:r>
            <a:r>
              <a:rPr kumimoji="0" lang="es-MX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para la prestación de servicios de transporte.</a:t>
            </a:r>
            <a:endParaRPr kumimoji="0" lang="es-ES" sz="2400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Calibri" panose="020F0502020204030204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MX" sz="1400" b="1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Bree Lt" panose="02000503000000020004" pitchFamily="50" charset="0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Puntos clave: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s-CL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Subsidio permanente establecido por Ley que asegura el financiamiento </a:t>
            </a:r>
            <a:r>
              <a:rPr kumimoji="0" lang="es-CL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del Sistema.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s-CL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Ministerio puede </a:t>
            </a:r>
            <a:r>
              <a:rPr kumimoji="0" lang="es-MX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adquirir, instalar, administrar, arrendar y operar terminales </a:t>
            </a:r>
            <a:r>
              <a:rPr kumimoji="0" lang="es-MX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de buses.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s-MX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Calibri" panose="020F0502020204030204"/>
                <a:cs typeface="Calibri" panose="020F0502020204030204"/>
              </a:rPr>
              <a:t>Buses son considerados </a:t>
            </a:r>
            <a:r>
              <a:rPr kumimoji="0" lang="es-MX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ree Lt"/>
                <a:ea typeface="+mn-ea"/>
                <a:cs typeface="+mn-cs"/>
              </a:rPr>
              <a:t>bienes afectos a la concesión</a:t>
            </a:r>
            <a:r>
              <a:rPr kumimoji="0" lang="es-MX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Bree Lt"/>
                <a:ea typeface="Calibri" panose="020F0502020204030204"/>
                <a:cs typeface="Calibri" panose="020F0502020204030204"/>
              </a:rPr>
              <a:t>, lo que permite traspasarlos a un próximo operador (ya sea por término normal o anticipado de un contrato).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s-MX" sz="2000" b="1" i="0" u="none" strike="noStrike" kern="1200" cap="none" spc="0" normalizeH="0" baseline="0" noProof="0" dirty="0">
              <a:ln>
                <a:noFill/>
              </a:ln>
              <a:solidFill>
                <a:srgbClr val="C8102E"/>
              </a:solidFill>
              <a:effectLst/>
              <a:uLnTx/>
              <a:uFillTx/>
              <a:latin typeface="Bree Lt"/>
              <a:ea typeface="+mn-ea"/>
              <a:cs typeface="+mn-cs"/>
            </a:endParaRP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es-MX" sz="2000" b="1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Bree Lt" panose="02000503000000020004" pitchFamily="50" charset="0"/>
              <a:ea typeface="+mn-ea"/>
              <a:cs typeface="+mn-cs"/>
            </a:endParaRP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41F686D3-46C2-57FB-C294-089489E46A6D}"/>
              </a:ext>
            </a:extLst>
          </p:cNvPr>
          <p:cNvGrpSpPr/>
          <p:nvPr/>
        </p:nvGrpSpPr>
        <p:grpSpPr>
          <a:xfrm>
            <a:off x="3185595" y="5787843"/>
            <a:ext cx="5651818" cy="832125"/>
            <a:chOff x="3500653" y="8314745"/>
            <a:chExt cx="5651818" cy="832125"/>
          </a:xfrm>
        </p:grpSpPr>
        <p:sp>
          <p:nvSpPr>
            <p:cNvPr id="2" name="Rectángulo 1">
              <a:extLst>
                <a:ext uri="{FF2B5EF4-FFF2-40B4-BE49-F238E27FC236}">
                  <a16:creationId xmlns:a16="http://schemas.microsoft.com/office/drawing/2014/main" id="{82EDD78C-3E37-AA24-7000-DB307CAB5D53}"/>
                </a:ext>
              </a:extLst>
            </p:cNvPr>
            <p:cNvSpPr/>
            <p:nvPr/>
          </p:nvSpPr>
          <p:spPr>
            <a:xfrm>
              <a:off x="4089862" y="8314745"/>
              <a:ext cx="4673138" cy="832125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503000000020004" charset="0"/>
                <a:ea typeface="+mn-ea"/>
                <a:cs typeface="+mn-cs"/>
              </a:endParaRPr>
            </a:p>
          </p:txBody>
        </p:sp>
        <p:sp>
          <p:nvSpPr>
            <p:cNvPr id="3" name="Rectángulo 2">
              <a:extLst>
                <a:ext uri="{FF2B5EF4-FFF2-40B4-BE49-F238E27FC236}">
                  <a16:creationId xmlns:a16="http://schemas.microsoft.com/office/drawing/2014/main" id="{7CF50512-ECE0-CD19-099D-4E742765AAC5}"/>
                </a:ext>
              </a:extLst>
            </p:cNvPr>
            <p:cNvSpPr/>
            <p:nvPr/>
          </p:nvSpPr>
          <p:spPr>
            <a:xfrm>
              <a:off x="3500653" y="8425132"/>
              <a:ext cx="5651818" cy="56751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Pct val="25000"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503000000020004" charset="0"/>
                  <a:ea typeface="+mn-ea"/>
                  <a:cs typeface="+mn-cs"/>
                </a:rPr>
                <a:t>   </a:t>
              </a: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503000000020004" charset="0"/>
                  <a:ea typeface="+mn-ea"/>
                  <a:cs typeface="+mn-cs"/>
                </a:rPr>
                <a:t>Marco legal </a:t>
              </a:r>
              <a:r>
                <a:rPr kumimoji="0" lang="en-US" sz="2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503000000020004" charset="0"/>
                  <a:ea typeface="+mn-ea"/>
                  <a:cs typeface="+mn-cs"/>
                </a:rPr>
                <a:t>robusto</a:t>
              </a: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ree Rg" panose="02000503000000020004" charset="0"/>
                  <a:ea typeface="+mn-ea"/>
                  <a:cs typeface="+mn-cs"/>
                </a:rPr>
                <a:t> y flexible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Rg" panose="02000503000000020004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4175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C0D81-F78D-E261-EB54-7823F07906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466198A7-B077-DD49-44A5-DD8425AB93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pic>
        <p:nvPicPr>
          <p:cNvPr id="30" name="Imagen 29">
            <a:extLst>
              <a:ext uri="{FF2B5EF4-FFF2-40B4-BE49-F238E27FC236}">
                <a16:creationId xmlns:a16="http://schemas.microsoft.com/office/drawing/2014/main" id="{EC594F96-FE2C-0EBF-8304-E3F5036220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84" y="845327"/>
            <a:ext cx="10225673" cy="5762483"/>
          </a:xfrm>
          <a:prstGeom prst="rect">
            <a:avLst/>
          </a:prstGeom>
        </p:spPr>
      </p:pic>
      <p:sp>
        <p:nvSpPr>
          <p:cNvPr id="32" name="CuadroTexto 31">
            <a:extLst>
              <a:ext uri="{FF2B5EF4-FFF2-40B4-BE49-F238E27FC236}">
                <a16:creationId xmlns:a16="http://schemas.microsoft.com/office/drawing/2014/main" id="{E1657EE4-0ECB-CE36-F9AF-ADB0A0EA218C}"/>
              </a:ext>
            </a:extLst>
          </p:cNvPr>
          <p:cNvSpPr txBox="1"/>
          <p:nvPr/>
        </p:nvSpPr>
        <p:spPr>
          <a:xfrm>
            <a:off x="325085" y="250190"/>
            <a:ext cx="61341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4000" b="1" i="0" u="none" strike="noStrike" kern="1200" cap="none" spc="0" normalizeH="0" baseline="0" noProof="0" dirty="0">
                <a:ln>
                  <a:noFill/>
                </a:ln>
                <a:solidFill>
                  <a:srgbClr val="E85064"/>
                </a:solidFill>
                <a:effectLst/>
                <a:uLnTx/>
                <a:uFillTx/>
                <a:latin typeface="Bree Rg" panose="02000503000000020004" pitchFamily="2" charset="77"/>
                <a:ea typeface="+mn-ea"/>
                <a:cs typeface="+mn-cs"/>
              </a:rPr>
              <a:t>Modelo licitación</a:t>
            </a:r>
            <a:r>
              <a:rPr kumimoji="0" lang="es-CL" sz="4000" b="0" i="0" u="none" strike="noStrike" kern="1200" cap="none" spc="0" normalizeH="0" baseline="0" noProof="0" dirty="0">
                <a:ln>
                  <a:noFill/>
                </a:ln>
                <a:solidFill>
                  <a:srgbClr val="E85064"/>
                </a:solidFill>
                <a:effectLst/>
                <a:uLnTx/>
                <a:uFillTx/>
                <a:latin typeface="Bree Rg" panose="02000503000000020004" pitchFamily="2" charset="77"/>
                <a:ea typeface="+mn-ea"/>
                <a:cs typeface="+mn-cs"/>
              </a:rPr>
              <a:t>​</a:t>
            </a:r>
            <a:endParaRPr kumimoji="0" lang="es-CL" sz="4000" b="0" i="0" u="none" strike="noStrike" kern="1200" cap="none" spc="0" normalizeH="0" baseline="0" noProof="0" dirty="0">
              <a:ln>
                <a:noFill/>
              </a:ln>
              <a:solidFill>
                <a:srgbClr val="E85064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98300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8D04D2-4127-36DA-2A38-275005842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n 21">
            <a:extLst>
              <a:ext uri="{FF2B5EF4-FFF2-40B4-BE49-F238E27FC236}">
                <a16:creationId xmlns:a16="http://schemas.microsoft.com/office/drawing/2014/main" id="{CD06C7D2-7097-C207-A691-9D29F7AD1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30" name="CuadroTexto 29">
            <a:extLst>
              <a:ext uri="{FF2B5EF4-FFF2-40B4-BE49-F238E27FC236}">
                <a16:creationId xmlns:a16="http://schemas.microsoft.com/office/drawing/2014/main" id="{9AFB1352-170A-3740-65D3-B955978A0D0B}"/>
              </a:ext>
            </a:extLst>
          </p:cNvPr>
          <p:cNvSpPr txBox="1"/>
          <p:nvPr/>
        </p:nvSpPr>
        <p:spPr>
          <a:xfrm>
            <a:off x="216988" y="276317"/>
            <a:ext cx="115943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4400" b="1" i="0" u="none" strike="noStrike" kern="1200" cap="none" spc="0" normalizeH="0" baseline="0" noProof="0" dirty="0">
                <a:ln>
                  <a:noFill/>
                </a:ln>
                <a:solidFill>
                  <a:srgbClr val="007096"/>
                </a:solidFill>
                <a:effectLst/>
                <a:uLnTx/>
                <a:uFillTx/>
                <a:latin typeface="Bree Rg"/>
                <a:ea typeface="+mn-ea"/>
                <a:cs typeface="Calibri"/>
              </a:rPr>
              <a:t>Financiamiento</a:t>
            </a:r>
            <a:endParaRPr kumimoji="0" lang="es-CL" sz="3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ree Rg"/>
              <a:ea typeface="+mn-ea"/>
              <a:cs typeface="Calibri"/>
            </a:endParaRP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76021A29-10D8-107D-BC95-B6EE8D93D8DD}"/>
              </a:ext>
            </a:extLst>
          </p:cNvPr>
          <p:cNvSpPr/>
          <p:nvPr/>
        </p:nvSpPr>
        <p:spPr>
          <a:xfrm>
            <a:off x="664555" y="1785584"/>
            <a:ext cx="3765791" cy="4106257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15C0C25F-5126-C050-C50F-F0A01837B4AF}"/>
              </a:ext>
            </a:extLst>
          </p:cNvPr>
          <p:cNvSpPr txBox="1"/>
          <p:nvPr/>
        </p:nvSpPr>
        <p:spPr>
          <a:xfrm>
            <a:off x="766919" y="5941453"/>
            <a:ext cx="35509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2400" b="1" i="0" u="none" strike="noStrike" kern="1200" cap="none" spc="0" normalizeH="0" baseline="0" noProof="0" dirty="0">
                <a:ln>
                  <a:noFill/>
                </a:ln>
                <a:solidFill>
                  <a:srgbClr val="C81139"/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Ingresos del Sistema</a:t>
            </a:r>
          </a:p>
        </p:txBody>
      </p:sp>
      <p:sp>
        <p:nvSpPr>
          <p:cNvPr id="6" name="Triángulo isósceles 5">
            <a:extLst>
              <a:ext uri="{FF2B5EF4-FFF2-40B4-BE49-F238E27FC236}">
                <a16:creationId xmlns:a16="http://schemas.microsoft.com/office/drawing/2014/main" id="{E62E301A-9716-11DB-190B-1E64AAA922C4}"/>
              </a:ext>
            </a:extLst>
          </p:cNvPr>
          <p:cNvSpPr/>
          <p:nvPr/>
        </p:nvSpPr>
        <p:spPr>
          <a:xfrm rot="5400000">
            <a:off x="4351242" y="3658712"/>
            <a:ext cx="684000" cy="360000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ángulo redondeado 7">
            <a:extLst>
              <a:ext uri="{FF2B5EF4-FFF2-40B4-BE49-F238E27FC236}">
                <a16:creationId xmlns:a16="http://schemas.microsoft.com/office/drawing/2014/main" id="{44E7FC74-F1F2-02A9-E992-F825E55170EA}"/>
              </a:ext>
            </a:extLst>
          </p:cNvPr>
          <p:cNvSpPr/>
          <p:nvPr/>
        </p:nvSpPr>
        <p:spPr>
          <a:xfrm>
            <a:off x="5072400" y="3251021"/>
            <a:ext cx="2445517" cy="1158630"/>
          </a:xfrm>
          <a:prstGeom prst="roundRect">
            <a:avLst/>
          </a:prstGeom>
          <a:solidFill>
            <a:srgbClr val="E7E7E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2800" b="1" i="0" u="none" strike="noStrike" kern="1200" cap="none" spc="0" normalizeH="0" baseline="0" noProof="0" dirty="0">
                <a:ln>
                  <a:noFill/>
                </a:ln>
                <a:solidFill>
                  <a:srgbClr val="203D6D"/>
                </a:solidFill>
                <a:effectLst/>
                <a:uLnTx/>
                <a:uFillTx/>
                <a:latin typeface="Museo Sans 900" panose="02000000000000000000" pitchFamily="2" charset="77"/>
                <a:ea typeface="+mn-ea"/>
                <a:cs typeface="+mn-cs"/>
              </a:rPr>
              <a:t>AFT</a:t>
            </a:r>
          </a:p>
        </p:txBody>
      </p:sp>
      <p:sp>
        <p:nvSpPr>
          <p:cNvPr id="8" name="Triángulo isósceles 7">
            <a:extLst>
              <a:ext uri="{FF2B5EF4-FFF2-40B4-BE49-F238E27FC236}">
                <a16:creationId xmlns:a16="http://schemas.microsoft.com/office/drawing/2014/main" id="{4AE9F7EA-D9A7-6653-36E3-30B26056DFF2}"/>
              </a:ext>
            </a:extLst>
          </p:cNvPr>
          <p:cNvSpPr/>
          <p:nvPr/>
        </p:nvSpPr>
        <p:spPr>
          <a:xfrm rot="5400000">
            <a:off x="7555075" y="3650336"/>
            <a:ext cx="684000" cy="360000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ángulo: esquinas redondeadas 8">
            <a:extLst>
              <a:ext uri="{FF2B5EF4-FFF2-40B4-BE49-F238E27FC236}">
                <a16:creationId xmlns:a16="http://schemas.microsoft.com/office/drawing/2014/main" id="{59D1CB5D-0F52-EDC6-990A-35868B162D57}"/>
              </a:ext>
            </a:extLst>
          </p:cNvPr>
          <p:cNvSpPr/>
          <p:nvPr/>
        </p:nvSpPr>
        <p:spPr>
          <a:xfrm>
            <a:off x="8533899" y="1949111"/>
            <a:ext cx="2160000" cy="64800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Buses</a:t>
            </a:r>
          </a:p>
        </p:txBody>
      </p:sp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DB8D92A7-8BD7-8628-E2F5-618C302DB0CB}"/>
              </a:ext>
            </a:extLst>
          </p:cNvPr>
          <p:cNvSpPr/>
          <p:nvPr/>
        </p:nvSpPr>
        <p:spPr>
          <a:xfrm>
            <a:off x="8533899" y="4297427"/>
            <a:ext cx="2160000" cy="64800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Servicios Complementarios</a:t>
            </a:r>
          </a:p>
        </p:txBody>
      </p:sp>
      <p:sp>
        <p:nvSpPr>
          <p:cNvPr id="11" name="Rectángulo: esquinas redondeadas 10">
            <a:extLst>
              <a:ext uri="{FF2B5EF4-FFF2-40B4-BE49-F238E27FC236}">
                <a16:creationId xmlns:a16="http://schemas.microsoft.com/office/drawing/2014/main" id="{5CEBDC2B-F48A-2061-46AB-04758E3BDBD7}"/>
              </a:ext>
            </a:extLst>
          </p:cNvPr>
          <p:cNvSpPr/>
          <p:nvPr/>
        </p:nvSpPr>
        <p:spPr>
          <a:xfrm>
            <a:off x="8533899" y="5080200"/>
            <a:ext cx="2160000" cy="64800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Infraestructura</a:t>
            </a:r>
          </a:p>
        </p:txBody>
      </p:sp>
      <p:sp>
        <p:nvSpPr>
          <p:cNvPr id="12" name="Rectángulo: esquinas redondeadas 11">
            <a:extLst>
              <a:ext uri="{FF2B5EF4-FFF2-40B4-BE49-F238E27FC236}">
                <a16:creationId xmlns:a16="http://schemas.microsoft.com/office/drawing/2014/main" id="{4ACE2976-74F6-5ED1-2741-31DB9B46B4FB}"/>
              </a:ext>
            </a:extLst>
          </p:cNvPr>
          <p:cNvSpPr/>
          <p:nvPr/>
        </p:nvSpPr>
        <p:spPr>
          <a:xfrm>
            <a:off x="8533899" y="2731883"/>
            <a:ext cx="2160000" cy="64800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Metro</a:t>
            </a:r>
          </a:p>
        </p:txBody>
      </p:sp>
      <p:sp>
        <p:nvSpPr>
          <p:cNvPr id="18" name="Rectángulo: esquinas redondeadas 17">
            <a:extLst>
              <a:ext uri="{FF2B5EF4-FFF2-40B4-BE49-F238E27FC236}">
                <a16:creationId xmlns:a16="http://schemas.microsoft.com/office/drawing/2014/main" id="{479C8E5E-EF1D-89A8-E2F1-DA34F6A16993}"/>
              </a:ext>
            </a:extLst>
          </p:cNvPr>
          <p:cNvSpPr/>
          <p:nvPr/>
        </p:nvSpPr>
        <p:spPr>
          <a:xfrm>
            <a:off x="8533899" y="3514655"/>
            <a:ext cx="2160000" cy="64800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Tren</a:t>
            </a:r>
          </a:p>
        </p:txBody>
      </p:sp>
      <p:sp>
        <p:nvSpPr>
          <p:cNvPr id="25" name="Rectángulo: esquinas redondeadas 24">
            <a:extLst>
              <a:ext uri="{FF2B5EF4-FFF2-40B4-BE49-F238E27FC236}">
                <a16:creationId xmlns:a16="http://schemas.microsoft.com/office/drawing/2014/main" id="{2B653FDB-CD52-0047-DDD8-8A0CA97C19C7}"/>
              </a:ext>
            </a:extLst>
          </p:cNvPr>
          <p:cNvSpPr/>
          <p:nvPr/>
        </p:nvSpPr>
        <p:spPr>
          <a:xfrm>
            <a:off x="1104597" y="2120336"/>
            <a:ext cx="2880000" cy="1368000"/>
          </a:xfrm>
          <a:prstGeom prst="roundRect">
            <a:avLst/>
          </a:prstGeom>
          <a:solidFill>
            <a:srgbClr val="00709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21FD9CB3-E0AE-E1F5-BBBA-6A3E1831FF76}"/>
              </a:ext>
            </a:extLst>
          </p:cNvPr>
          <p:cNvSpPr txBox="1"/>
          <p:nvPr/>
        </p:nvSpPr>
        <p:spPr>
          <a:xfrm>
            <a:off x="2344965" y="2390119"/>
            <a:ext cx="15709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Tarifa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35%</a:t>
            </a:r>
            <a:endParaRPr kumimoji="0" lang="es-CL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useo Sans 500" panose="02000000000000000000" pitchFamily="2" charset="77"/>
              <a:ea typeface="+mn-ea"/>
              <a:cs typeface="+mn-cs"/>
            </a:endParaRPr>
          </a:p>
        </p:txBody>
      </p:sp>
      <p:pic>
        <p:nvPicPr>
          <p:cNvPr id="28" name="Graphic 9">
            <a:extLst>
              <a:ext uri="{FF2B5EF4-FFF2-40B4-BE49-F238E27FC236}">
                <a16:creationId xmlns:a16="http://schemas.microsoft.com/office/drawing/2014/main" id="{E64C6848-AD93-1C70-CC53-9E298C3CB0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37765" y="2378840"/>
            <a:ext cx="907391" cy="792000"/>
          </a:xfrm>
          <a:prstGeom prst="rect">
            <a:avLst/>
          </a:prstGeom>
        </p:spPr>
      </p:pic>
      <p:sp>
        <p:nvSpPr>
          <p:cNvPr id="29" name="Rectángulo: esquinas redondeadas 28">
            <a:extLst>
              <a:ext uri="{FF2B5EF4-FFF2-40B4-BE49-F238E27FC236}">
                <a16:creationId xmlns:a16="http://schemas.microsoft.com/office/drawing/2014/main" id="{DBB52D10-ACD2-D364-D5D0-C3A6236D41D1}"/>
              </a:ext>
            </a:extLst>
          </p:cNvPr>
          <p:cNvSpPr/>
          <p:nvPr/>
        </p:nvSpPr>
        <p:spPr>
          <a:xfrm>
            <a:off x="1104597" y="4001172"/>
            <a:ext cx="2880000" cy="1368000"/>
          </a:xfrm>
          <a:prstGeom prst="roundRect">
            <a:avLst/>
          </a:prstGeom>
          <a:solidFill>
            <a:srgbClr val="00709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CuadroTexto 30">
            <a:extLst>
              <a:ext uri="{FF2B5EF4-FFF2-40B4-BE49-F238E27FC236}">
                <a16:creationId xmlns:a16="http://schemas.microsoft.com/office/drawing/2014/main" id="{6A8A936D-27BB-AB3D-F433-7DBEC183E3F8}"/>
              </a:ext>
            </a:extLst>
          </p:cNvPr>
          <p:cNvSpPr txBox="1"/>
          <p:nvPr/>
        </p:nvSpPr>
        <p:spPr>
          <a:xfrm>
            <a:off x="2152756" y="4300451"/>
            <a:ext cx="18149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Subsidio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65%</a:t>
            </a:r>
            <a:endParaRPr kumimoji="0" lang="es-CL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useo Sans 500" panose="02000000000000000000" pitchFamily="2" charset="77"/>
              <a:ea typeface="+mn-ea"/>
              <a:cs typeface="+mn-cs"/>
            </a:endParaRPr>
          </a:p>
        </p:txBody>
      </p:sp>
      <p:pic>
        <p:nvPicPr>
          <p:cNvPr id="32" name="Imagen 31">
            <a:extLst>
              <a:ext uri="{FF2B5EF4-FFF2-40B4-BE49-F238E27FC236}">
                <a16:creationId xmlns:a16="http://schemas.microsoft.com/office/drawing/2014/main" id="{8C103F8F-A516-FD6E-5DA7-980FE51316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9030" y="3991340"/>
            <a:ext cx="1169231" cy="1368000"/>
          </a:xfrm>
          <a:prstGeom prst="rect">
            <a:avLst/>
          </a:prstGeom>
        </p:spPr>
      </p:pic>
      <p:sp>
        <p:nvSpPr>
          <p:cNvPr id="33" name="CuadroTexto 32">
            <a:extLst>
              <a:ext uri="{FF2B5EF4-FFF2-40B4-BE49-F238E27FC236}">
                <a16:creationId xmlns:a16="http://schemas.microsoft.com/office/drawing/2014/main" id="{668F5D55-A2A9-AE08-FFB1-B5BC9E75846F}"/>
              </a:ext>
            </a:extLst>
          </p:cNvPr>
          <p:cNvSpPr txBox="1"/>
          <p:nvPr/>
        </p:nvSpPr>
        <p:spPr>
          <a:xfrm>
            <a:off x="4578364" y="4490796"/>
            <a:ext cx="3550957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600" b="1" i="0" u="none" strike="noStrike" kern="1200" cap="none" spc="0" normalizeH="0" baseline="0" noProof="0" dirty="0">
                <a:ln>
                  <a:noFill/>
                </a:ln>
                <a:solidFill>
                  <a:srgbClr val="C6CACD">
                    <a:lumMod val="75000"/>
                  </a:srgbClr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Administra cuentas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600" b="1" i="0" u="none" strike="noStrike" kern="1200" cap="none" spc="0" normalizeH="0" baseline="0" noProof="0" dirty="0">
                <a:ln>
                  <a:noFill/>
                </a:ln>
                <a:solidFill>
                  <a:srgbClr val="C6CACD">
                    <a:lumMod val="75000"/>
                  </a:srgbClr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Paga según instrucción del MTT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1600" b="1" i="0" u="none" strike="noStrike" kern="1200" cap="none" spc="0" normalizeH="0" baseline="0" noProof="0" dirty="0">
                <a:ln>
                  <a:noFill/>
                </a:ln>
                <a:solidFill>
                  <a:srgbClr val="C6CACD">
                    <a:lumMod val="75000"/>
                  </a:srgbClr>
                </a:solidFill>
                <a:effectLst/>
                <a:uLnTx/>
                <a:uFillTx/>
                <a:latin typeface="Bree Lt" panose="02000503000000020004" pitchFamily="50" charset="0"/>
                <a:ea typeface="+mn-ea"/>
                <a:cs typeface="+mn-cs"/>
              </a:rPr>
              <a:t>Patrimonio independiente</a:t>
            </a:r>
          </a:p>
        </p:txBody>
      </p:sp>
    </p:spTree>
    <p:extLst>
      <p:ext uri="{BB962C8B-B14F-4D97-AF65-F5344CB8AC3E}">
        <p14:creationId xmlns:p14="http://schemas.microsoft.com/office/powerpoint/2010/main" val="3646350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uadroTexto 6">
            <a:extLst>
              <a:ext uri="{FF2B5EF4-FFF2-40B4-BE49-F238E27FC236}">
                <a16:creationId xmlns:a16="http://schemas.microsoft.com/office/drawing/2014/main" id="{4DA98827-E868-9129-2B93-A65823220492}"/>
              </a:ext>
            </a:extLst>
          </p:cNvPr>
          <p:cNvSpPr txBox="1"/>
          <p:nvPr/>
        </p:nvSpPr>
        <p:spPr>
          <a:xfrm>
            <a:off x="916360" y="402307"/>
            <a:ext cx="103592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4400" b="1" dirty="0">
                <a:solidFill>
                  <a:srgbClr val="26416A"/>
                </a:solidFill>
                <a:latin typeface="Museo Sans 900" panose="02000000000000000000" pitchFamily="2" charset="77"/>
              </a:rPr>
              <a:t>Pago por los Servicios de Transporte</a:t>
            </a:r>
          </a:p>
        </p:txBody>
      </p:sp>
      <p:sp>
        <p:nvSpPr>
          <p:cNvPr id="8" name="Rectángulo redondeado 7">
            <a:extLst>
              <a:ext uri="{FF2B5EF4-FFF2-40B4-BE49-F238E27FC236}">
                <a16:creationId xmlns:a16="http://schemas.microsoft.com/office/drawing/2014/main" id="{58E7A3B9-1A3E-40B1-95A5-DD35A8EF8A93}"/>
              </a:ext>
            </a:extLst>
          </p:cNvPr>
          <p:cNvSpPr/>
          <p:nvPr/>
        </p:nvSpPr>
        <p:spPr>
          <a:xfrm>
            <a:off x="448830" y="1436923"/>
            <a:ext cx="11294341" cy="877108"/>
          </a:xfrm>
          <a:prstGeom prst="roundRect">
            <a:avLst/>
          </a:prstGeom>
          <a:solidFill>
            <a:srgbClr val="E74F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CL" sz="4800" b="1">
                <a:solidFill>
                  <a:schemeClr val="bg1"/>
                </a:solidFill>
                <a:latin typeface="Museo Sans 900" panose="02000000000000000000" pitchFamily="2" charset="77"/>
              </a:rPr>
              <a:t> Ingresos del Concesionario </a:t>
            </a:r>
          </a:p>
        </p:txBody>
      </p:sp>
      <p:grpSp>
        <p:nvGrpSpPr>
          <p:cNvPr id="13" name="Grupo 12">
            <a:extLst>
              <a:ext uri="{FF2B5EF4-FFF2-40B4-BE49-F238E27FC236}">
                <a16:creationId xmlns:a16="http://schemas.microsoft.com/office/drawing/2014/main" id="{2EEF8DB5-8128-43D1-D2D2-105E9957A847}"/>
              </a:ext>
            </a:extLst>
          </p:cNvPr>
          <p:cNvGrpSpPr/>
          <p:nvPr/>
        </p:nvGrpSpPr>
        <p:grpSpPr>
          <a:xfrm>
            <a:off x="2216229" y="2579206"/>
            <a:ext cx="1620000" cy="2880000"/>
            <a:chOff x="2341410" y="2601087"/>
            <a:chExt cx="1620000" cy="2880000"/>
          </a:xfrm>
        </p:grpSpPr>
        <p:pic>
          <p:nvPicPr>
            <p:cNvPr id="2" name="Imagen 1">
              <a:extLst>
                <a:ext uri="{FF2B5EF4-FFF2-40B4-BE49-F238E27FC236}">
                  <a16:creationId xmlns:a16="http://schemas.microsoft.com/office/drawing/2014/main" id="{9BC8A3F2-11D3-F11B-A8FE-7D5AAD27471C}"/>
                </a:ext>
              </a:extLst>
            </p:cNvPr>
            <p:cNvPicPr>
              <a:picLocks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341410" y="2601087"/>
              <a:ext cx="1620000" cy="2880000"/>
            </a:xfrm>
            <a:prstGeom prst="rect">
              <a:avLst/>
            </a:prstGeom>
          </p:spPr>
        </p:pic>
        <p:sp>
          <p:nvSpPr>
            <p:cNvPr id="40" name="CuadroTexto 39">
              <a:extLst>
                <a:ext uri="{FF2B5EF4-FFF2-40B4-BE49-F238E27FC236}">
                  <a16:creationId xmlns:a16="http://schemas.microsoft.com/office/drawing/2014/main" id="{578A6999-EEAA-DA91-EC54-7C0E87536439}"/>
                </a:ext>
              </a:extLst>
            </p:cNvPr>
            <p:cNvSpPr txBox="1"/>
            <p:nvPr/>
          </p:nvSpPr>
          <p:spPr>
            <a:xfrm>
              <a:off x="2435220" y="4172110"/>
              <a:ext cx="143238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s-CL" sz="1800" dirty="0">
                  <a:solidFill>
                    <a:schemeClr val="bg1"/>
                  </a:solidFill>
                  <a:effectLst/>
                  <a:latin typeface="Museo Sans 500" panose="02000000000000000000" pitchFamily="2" charset="77"/>
                  <a:ea typeface="Calibri" panose="020F0502020204030204" pitchFamily="34" charset="0"/>
                  <a:cs typeface="Times New Roman" panose="02020603050405020304" pitchFamily="18" charset="0"/>
                </a:rPr>
                <a:t>Pasajero </a:t>
              </a:r>
            </a:p>
            <a:p>
              <a:pPr algn="ctr"/>
              <a:r>
                <a:rPr lang="es-CL" sz="1800" dirty="0">
                  <a:solidFill>
                    <a:schemeClr val="bg1"/>
                  </a:solidFill>
                  <a:effectLst/>
                  <a:latin typeface="Museo Sans 500" panose="02000000000000000000" pitchFamily="2" charset="77"/>
                  <a:ea typeface="Calibri" panose="020F0502020204030204" pitchFamily="34" charset="0"/>
                  <a:cs typeface="Times New Roman" panose="02020603050405020304" pitchFamily="18" charset="0"/>
                </a:rPr>
                <a:t>Transportado</a:t>
              </a:r>
            </a:p>
          </p:txBody>
        </p:sp>
        <p:pic>
          <p:nvPicPr>
            <p:cNvPr id="45" name="Imagen 44">
              <a:extLst>
                <a:ext uri="{FF2B5EF4-FFF2-40B4-BE49-F238E27FC236}">
                  <a16:creationId xmlns:a16="http://schemas.microsoft.com/office/drawing/2014/main" id="{636EF85D-3B3F-BD5C-BE8A-24C8C86C22A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16737" y="3172451"/>
              <a:ext cx="869346" cy="757424"/>
            </a:xfrm>
            <a:prstGeom prst="rect">
              <a:avLst/>
            </a:prstGeom>
          </p:spPr>
        </p:pic>
      </p:grpSp>
      <p:grpSp>
        <p:nvGrpSpPr>
          <p:cNvPr id="21" name="Grupo 20">
            <a:extLst>
              <a:ext uri="{FF2B5EF4-FFF2-40B4-BE49-F238E27FC236}">
                <a16:creationId xmlns:a16="http://schemas.microsoft.com/office/drawing/2014/main" id="{39788B97-141E-F889-3B45-41A28A8C281B}"/>
              </a:ext>
            </a:extLst>
          </p:cNvPr>
          <p:cNvGrpSpPr/>
          <p:nvPr/>
        </p:nvGrpSpPr>
        <p:grpSpPr>
          <a:xfrm>
            <a:off x="7394704" y="2579206"/>
            <a:ext cx="1620000" cy="2880000"/>
            <a:chOff x="7593010" y="2615051"/>
            <a:chExt cx="1620000" cy="2880000"/>
          </a:xfrm>
        </p:grpSpPr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B34BB5F2-3D32-47DC-16D9-505F771FBEEB}"/>
                </a:ext>
              </a:extLst>
            </p:cNvPr>
            <p:cNvPicPr>
              <a:picLocks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593010" y="2615051"/>
              <a:ext cx="1620000" cy="2880000"/>
            </a:xfrm>
            <a:prstGeom prst="rect">
              <a:avLst/>
            </a:prstGeom>
          </p:spPr>
        </p:pic>
        <p:pic>
          <p:nvPicPr>
            <p:cNvPr id="59" name="Imagen 58">
              <a:extLst>
                <a:ext uri="{FF2B5EF4-FFF2-40B4-BE49-F238E27FC236}">
                  <a16:creationId xmlns:a16="http://schemas.microsoft.com/office/drawing/2014/main" id="{3D8BD2EE-3301-9415-9669-F1257A10640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120132" y="3067492"/>
              <a:ext cx="565756" cy="967342"/>
            </a:xfrm>
            <a:prstGeom prst="rect">
              <a:avLst/>
            </a:prstGeom>
          </p:spPr>
        </p:pic>
        <p:sp>
          <p:nvSpPr>
            <p:cNvPr id="60" name="CuadroTexto 59">
              <a:extLst>
                <a:ext uri="{FF2B5EF4-FFF2-40B4-BE49-F238E27FC236}">
                  <a16:creationId xmlns:a16="http://schemas.microsoft.com/office/drawing/2014/main" id="{D574048A-8F40-3232-60E0-CCFFFEBD532E}"/>
                </a:ext>
              </a:extLst>
            </p:cNvPr>
            <p:cNvSpPr txBox="1"/>
            <p:nvPr/>
          </p:nvSpPr>
          <p:spPr>
            <a:xfrm>
              <a:off x="7775274" y="4172110"/>
              <a:ext cx="125547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s-CL" sz="1800" dirty="0">
                  <a:solidFill>
                    <a:schemeClr val="bg1"/>
                  </a:solidFill>
                  <a:effectLst/>
                  <a:latin typeface="Museo Sans 500" panose="02000000000000000000" pitchFamily="2" charset="77"/>
                  <a:ea typeface="Calibri" panose="020F0502020204030204" pitchFamily="34" charset="0"/>
                  <a:cs typeface="Times New Roman" panose="02020603050405020304" pitchFamily="18" charset="0"/>
                </a:rPr>
                <a:t>Terminales </a:t>
              </a:r>
            </a:p>
            <a:p>
              <a:pPr algn="ctr"/>
              <a:r>
                <a:rPr lang="es-CL" sz="1800" dirty="0">
                  <a:solidFill>
                    <a:schemeClr val="bg1"/>
                  </a:solidFill>
                  <a:effectLst/>
                  <a:latin typeface="Museo Sans 500" panose="02000000000000000000" pitchFamily="2" charset="77"/>
                  <a:ea typeface="Calibri" panose="020F0502020204030204" pitchFamily="34" charset="0"/>
                  <a:cs typeface="Times New Roman" panose="02020603050405020304" pitchFamily="18" charset="0"/>
                </a:rPr>
                <a:t>Adicionales</a:t>
              </a:r>
              <a:endParaRPr lang="es-CL" b="1" dirty="0">
                <a:solidFill>
                  <a:schemeClr val="bg1"/>
                </a:solidFill>
                <a:latin typeface="Museo Sans 500" panose="02000000000000000000" pitchFamily="2" charset="77"/>
              </a:endParaRPr>
            </a:p>
          </p:txBody>
        </p:sp>
      </p:grpSp>
      <p:sp>
        <p:nvSpPr>
          <p:cNvPr id="28" name="AutoShape 3">
            <a:extLst>
              <a:ext uri="{FF2B5EF4-FFF2-40B4-BE49-F238E27FC236}">
                <a16:creationId xmlns:a16="http://schemas.microsoft.com/office/drawing/2014/main" id="{C53BF2CC-05FB-958E-F911-FC972C2612B4}"/>
              </a:ext>
            </a:extLst>
          </p:cNvPr>
          <p:cNvSpPr>
            <a:spLocks noChangeAspect="1" noChangeArrowheads="1" noTextEdit="1"/>
          </p:cNvSpPr>
          <p:nvPr/>
        </p:nvSpPr>
        <p:spPr bwMode="auto">
          <a:xfrm>
            <a:off x="5652905" y="2571408"/>
            <a:ext cx="1620837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CL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C7D8C735-63D7-488F-A782-F119FF1E2CA4}"/>
              </a:ext>
            </a:extLst>
          </p:cNvPr>
          <p:cNvSpPr>
            <a:spLocks/>
          </p:cNvSpPr>
          <p:nvPr/>
        </p:nvSpPr>
        <p:spPr bwMode="auto">
          <a:xfrm>
            <a:off x="5652905" y="2565058"/>
            <a:ext cx="1628774" cy="2886075"/>
          </a:xfrm>
          <a:custGeom>
            <a:avLst/>
            <a:gdLst>
              <a:gd name="T0" fmla="*/ 2001 w 2150"/>
              <a:gd name="T1" fmla="*/ 3857 h 3857"/>
              <a:gd name="T2" fmla="*/ 2001 w 2150"/>
              <a:gd name="T3" fmla="*/ 3857 h 3857"/>
              <a:gd name="T4" fmla="*/ 148 w 2150"/>
              <a:gd name="T5" fmla="*/ 3857 h 3857"/>
              <a:gd name="T6" fmla="*/ 0 w 2150"/>
              <a:gd name="T7" fmla="*/ 3708 h 3857"/>
              <a:gd name="T8" fmla="*/ 0 w 2150"/>
              <a:gd name="T9" fmla="*/ 147 h 3857"/>
              <a:gd name="T10" fmla="*/ 148 w 2150"/>
              <a:gd name="T11" fmla="*/ 0 h 3857"/>
              <a:gd name="T12" fmla="*/ 2001 w 2150"/>
              <a:gd name="T13" fmla="*/ 0 h 3857"/>
              <a:gd name="T14" fmla="*/ 2150 w 2150"/>
              <a:gd name="T15" fmla="*/ 147 h 3857"/>
              <a:gd name="T16" fmla="*/ 2150 w 2150"/>
              <a:gd name="T17" fmla="*/ 3708 h 3857"/>
              <a:gd name="T18" fmla="*/ 2001 w 2150"/>
              <a:gd name="T19" fmla="*/ 3857 h 38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50" h="3857">
                <a:moveTo>
                  <a:pt x="2001" y="3857"/>
                </a:moveTo>
                <a:lnTo>
                  <a:pt x="2001" y="3857"/>
                </a:lnTo>
                <a:lnTo>
                  <a:pt x="148" y="3857"/>
                </a:lnTo>
                <a:cubicBezTo>
                  <a:pt x="66" y="3857"/>
                  <a:pt x="0" y="3790"/>
                  <a:pt x="0" y="3708"/>
                </a:cubicBezTo>
                <a:lnTo>
                  <a:pt x="0" y="147"/>
                </a:lnTo>
                <a:cubicBezTo>
                  <a:pt x="0" y="65"/>
                  <a:pt x="66" y="0"/>
                  <a:pt x="148" y="0"/>
                </a:cubicBezTo>
                <a:lnTo>
                  <a:pt x="2001" y="0"/>
                </a:lnTo>
                <a:cubicBezTo>
                  <a:pt x="2083" y="0"/>
                  <a:pt x="2150" y="65"/>
                  <a:pt x="2150" y="147"/>
                </a:cubicBezTo>
                <a:lnTo>
                  <a:pt x="2150" y="3708"/>
                </a:lnTo>
                <a:cubicBezTo>
                  <a:pt x="2150" y="3790"/>
                  <a:pt x="2083" y="3857"/>
                  <a:pt x="2001" y="3857"/>
                </a:cubicBezTo>
                <a:close/>
              </a:path>
            </a:pathLst>
          </a:custGeom>
          <a:solidFill>
            <a:srgbClr val="A4A7A9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CL"/>
          </a:p>
        </p:txBody>
      </p:sp>
      <p:sp>
        <p:nvSpPr>
          <p:cNvPr id="58" name="CuadroTexto 57">
            <a:extLst>
              <a:ext uri="{FF2B5EF4-FFF2-40B4-BE49-F238E27FC236}">
                <a16:creationId xmlns:a16="http://schemas.microsoft.com/office/drawing/2014/main" id="{891A4260-2294-EFDC-68AC-97737BD8A492}"/>
              </a:ext>
            </a:extLst>
          </p:cNvPr>
          <p:cNvSpPr txBox="1"/>
          <p:nvPr/>
        </p:nvSpPr>
        <p:spPr>
          <a:xfrm>
            <a:off x="5664549" y="4127985"/>
            <a:ext cx="16364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s-CL" sz="1800" dirty="0">
                <a:solidFill>
                  <a:schemeClr val="bg1"/>
                </a:solidFill>
                <a:effectLst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Infraestructura </a:t>
            </a:r>
          </a:p>
          <a:p>
            <a:pPr algn="ctr"/>
            <a:r>
              <a:rPr lang="es-CL" sz="1800" dirty="0">
                <a:solidFill>
                  <a:schemeClr val="bg1"/>
                </a:solidFill>
                <a:effectLst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de Carga</a:t>
            </a:r>
            <a:endParaRPr lang="es-CL" b="1" dirty="0">
              <a:solidFill>
                <a:schemeClr val="bg1"/>
              </a:solidFill>
              <a:latin typeface="Museo Sans 500" panose="02000000000000000000" pitchFamily="2" charset="77"/>
            </a:endParaRPr>
          </a:p>
        </p:txBody>
      </p:sp>
      <p:pic>
        <p:nvPicPr>
          <p:cNvPr id="61" name="Imagen 60">
            <a:extLst>
              <a:ext uri="{FF2B5EF4-FFF2-40B4-BE49-F238E27FC236}">
                <a16:creationId xmlns:a16="http://schemas.microsoft.com/office/drawing/2014/main" id="{0B110E3B-FF3D-0C65-8959-DE1D0DC75F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705" y="3110654"/>
            <a:ext cx="792768" cy="792768"/>
          </a:xfrm>
          <a:prstGeom prst="rect">
            <a:avLst/>
          </a:prstGeom>
        </p:spPr>
      </p:pic>
      <p:grpSp>
        <p:nvGrpSpPr>
          <p:cNvPr id="19" name="Grupo 18">
            <a:extLst>
              <a:ext uri="{FF2B5EF4-FFF2-40B4-BE49-F238E27FC236}">
                <a16:creationId xmlns:a16="http://schemas.microsoft.com/office/drawing/2014/main" id="{B10FA3E8-EE23-985F-F15A-7FC3D4168AEC}"/>
              </a:ext>
            </a:extLst>
          </p:cNvPr>
          <p:cNvGrpSpPr/>
          <p:nvPr/>
        </p:nvGrpSpPr>
        <p:grpSpPr>
          <a:xfrm>
            <a:off x="3932218" y="2579206"/>
            <a:ext cx="1620000" cy="2880000"/>
            <a:chOff x="5860797" y="2635351"/>
            <a:chExt cx="1620000" cy="2880000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0EE55A6D-B040-F04D-D962-4E660BB5AD89}"/>
                </a:ext>
              </a:extLst>
            </p:cNvPr>
            <p:cNvPicPr>
              <a:picLocks/>
            </p:cNvPicPr>
            <p:nvPr/>
          </p:nvPicPr>
          <p:blipFill>
            <a:blip r:embed="rId2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5860797" y="2635351"/>
              <a:ext cx="1620000" cy="2880000"/>
            </a:xfrm>
            <a:prstGeom prst="rect">
              <a:avLst/>
            </a:prstGeom>
          </p:spPr>
        </p:pic>
        <p:sp>
          <p:nvSpPr>
            <p:cNvPr id="47" name="CuadroTexto 46">
              <a:extLst>
                <a:ext uri="{FF2B5EF4-FFF2-40B4-BE49-F238E27FC236}">
                  <a16:creationId xmlns:a16="http://schemas.microsoft.com/office/drawing/2014/main" id="{FA903299-6A8D-F040-A8BB-F2DDFE7C2FB7}"/>
                </a:ext>
              </a:extLst>
            </p:cNvPr>
            <p:cNvSpPr txBox="1"/>
            <p:nvPr/>
          </p:nvSpPr>
          <p:spPr>
            <a:xfrm>
              <a:off x="6157483" y="4172110"/>
              <a:ext cx="102662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s-CL" sz="1800" dirty="0">
                  <a:solidFill>
                    <a:schemeClr val="bg1"/>
                  </a:solidFill>
                  <a:effectLst/>
                  <a:latin typeface="Museo Sans 500" panose="02000000000000000000" pitchFamily="2" charset="77"/>
                  <a:ea typeface="Calibri" panose="020F0502020204030204" pitchFamily="34" charset="0"/>
                  <a:cs typeface="Times New Roman" panose="02020603050405020304" pitchFamily="18" charset="0"/>
                </a:rPr>
                <a:t>Cuota de</a:t>
              </a:r>
            </a:p>
            <a:p>
              <a:pPr algn="ctr"/>
              <a:r>
                <a:rPr lang="es-CL" sz="1800" dirty="0">
                  <a:solidFill>
                    <a:schemeClr val="bg1"/>
                  </a:solidFill>
                  <a:effectLst/>
                  <a:latin typeface="Museo Sans 500" panose="02000000000000000000" pitchFamily="2" charset="77"/>
                  <a:ea typeface="Calibri" panose="020F0502020204030204" pitchFamily="34" charset="0"/>
                  <a:cs typeface="Times New Roman" panose="02020603050405020304" pitchFamily="18" charset="0"/>
                </a:rPr>
                <a:t>Flota</a:t>
              </a:r>
              <a:endParaRPr lang="es-CL" b="1" dirty="0">
                <a:solidFill>
                  <a:schemeClr val="bg1"/>
                </a:solidFill>
                <a:latin typeface="Museo Sans 500" panose="02000000000000000000" pitchFamily="2" charset="77"/>
              </a:endParaRPr>
            </a:p>
          </p:txBody>
        </p:sp>
        <p:pic>
          <p:nvPicPr>
            <p:cNvPr id="10" name="Imagen 9">
              <a:extLst>
                <a:ext uri="{FF2B5EF4-FFF2-40B4-BE49-F238E27FC236}">
                  <a16:creationId xmlns:a16="http://schemas.microsoft.com/office/drawing/2014/main" id="{F330C8C5-B50F-E7BE-BC15-A09EB254862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86182" y="2867163"/>
              <a:ext cx="1169231" cy="1368000"/>
            </a:xfrm>
            <a:prstGeom prst="rect">
              <a:avLst/>
            </a:prstGeom>
          </p:spPr>
        </p:pic>
      </p:grpSp>
      <p:pic>
        <p:nvPicPr>
          <p:cNvPr id="12" name="Imagen 11">
            <a:extLst>
              <a:ext uri="{FF2B5EF4-FFF2-40B4-BE49-F238E27FC236}">
                <a16:creationId xmlns:a16="http://schemas.microsoft.com/office/drawing/2014/main" id="{CB1B92DF-1D6D-1233-5461-BCB294A7BD10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9115391" y="2579206"/>
            <a:ext cx="2627779" cy="2880000"/>
          </a:xfrm>
          <a:prstGeom prst="rect">
            <a:avLst/>
          </a:prstGeom>
        </p:spPr>
      </p:pic>
      <p:sp>
        <p:nvSpPr>
          <p:cNvPr id="15" name="CuadroTexto 14">
            <a:extLst>
              <a:ext uri="{FF2B5EF4-FFF2-40B4-BE49-F238E27FC236}">
                <a16:creationId xmlns:a16="http://schemas.microsoft.com/office/drawing/2014/main" id="{76E43F7D-AC7A-6350-913E-DCCA988E589B}"/>
              </a:ext>
            </a:extLst>
          </p:cNvPr>
          <p:cNvSpPr txBox="1"/>
          <p:nvPr/>
        </p:nvSpPr>
        <p:spPr>
          <a:xfrm>
            <a:off x="9541826" y="2734122"/>
            <a:ext cx="1690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s-CL" sz="2400" b="1" dirty="0">
                <a:solidFill>
                  <a:schemeClr val="bg1"/>
                </a:solidFill>
                <a:effectLst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Otros Pagos</a:t>
            </a:r>
            <a:endParaRPr lang="es-CL" sz="2400" b="1" dirty="0">
              <a:solidFill>
                <a:schemeClr val="bg1"/>
              </a:solidFill>
              <a:latin typeface="Museo Sans 500" panose="02000000000000000000" pitchFamily="2" charset="77"/>
            </a:endParaRP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103FFD94-DADE-6E7B-C0BC-D535C5A58C4D}"/>
              </a:ext>
            </a:extLst>
          </p:cNvPr>
          <p:cNvSpPr txBox="1"/>
          <p:nvPr/>
        </p:nvSpPr>
        <p:spPr>
          <a:xfrm>
            <a:off x="10214082" y="3310352"/>
            <a:ext cx="889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s-CL" sz="1800" dirty="0">
                <a:solidFill>
                  <a:schemeClr val="bg1"/>
                </a:solidFill>
                <a:effectLst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Evasión</a:t>
            </a:r>
            <a:endParaRPr lang="es-CL" b="1" dirty="0">
              <a:solidFill>
                <a:schemeClr val="bg1"/>
              </a:solidFill>
              <a:latin typeface="Museo Sans 500" panose="02000000000000000000" pitchFamily="2" charset="77"/>
            </a:endParaRP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960B2F9E-4B6A-2F02-95E7-E613C7EFC6B9}"/>
              </a:ext>
            </a:extLst>
          </p:cNvPr>
          <p:cNvSpPr txBox="1"/>
          <p:nvPr/>
        </p:nvSpPr>
        <p:spPr>
          <a:xfrm>
            <a:off x="10214082" y="3882596"/>
            <a:ext cx="1457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dirty="0">
                <a:solidFill>
                  <a:schemeClr val="bg1"/>
                </a:solidFill>
                <a:effectLst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Buen </a:t>
            </a:r>
          </a:p>
          <a:p>
            <a:r>
              <a:rPr lang="es-CL" dirty="0">
                <a:solidFill>
                  <a:schemeClr val="bg1"/>
                </a:solidFill>
                <a:effectLst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desempeño</a:t>
            </a:r>
            <a:endParaRPr lang="es-CL" b="1" dirty="0">
              <a:solidFill>
                <a:schemeClr val="bg1"/>
              </a:solidFill>
              <a:latin typeface="Museo Sans 500" panose="02000000000000000000" pitchFamily="2" charset="77"/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3C161F64-325A-DCF3-06F8-59B96F0E30F4}"/>
              </a:ext>
            </a:extLst>
          </p:cNvPr>
          <p:cNvSpPr txBox="1"/>
          <p:nvPr/>
        </p:nvSpPr>
        <p:spPr>
          <a:xfrm>
            <a:off x="10214082" y="4762296"/>
            <a:ext cx="866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sz="1800" dirty="0">
                <a:solidFill>
                  <a:schemeClr val="bg1"/>
                </a:solidFill>
                <a:effectLst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TAG</a:t>
            </a:r>
            <a:endParaRPr lang="es-CL" b="1" dirty="0">
              <a:solidFill>
                <a:schemeClr val="bg1"/>
              </a:solidFill>
              <a:latin typeface="Museo Sans 500" panose="02000000000000000000" pitchFamily="2" charset="77"/>
            </a:endParaRPr>
          </a:p>
        </p:txBody>
      </p:sp>
      <p:pic>
        <p:nvPicPr>
          <p:cNvPr id="20" name="Gráfico 19" descr="Tarjeta de crédito con relleno sólido">
            <a:extLst>
              <a:ext uri="{FF2B5EF4-FFF2-40B4-BE49-F238E27FC236}">
                <a16:creationId xmlns:a16="http://schemas.microsoft.com/office/drawing/2014/main" id="{9795AA0F-23CE-DF56-59ED-1DF42C598A2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475916" y="3292910"/>
            <a:ext cx="432000" cy="432000"/>
          </a:xfrm>
          <a:prstGeom prst="rect">
            <a:avLst/>
          </a:prstGeom>
        </p:spPr>
      </p:pic>
      <p:pic>
        <p:nvPicPr>
          <p:cNvPr id="22" name="Gráfico 21" descr="Diana con relleno sólido">
            <a:extLst>
              <a:ext uri="{FF2B5EF4-FFF2-40B4-BE49-F238E27FC236}">
                <a16:creationId xmlns:a16="http://schemas.microsoft.com/office/drawing/2014/main" id="{96BDD14E-E216-E7FD-5B97-2512113AD4A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483492" y="3989762"/>
            <a:ext cx="432000" cy="432000"/>
          </a:xfrm>
          <a:prstGeom prst="rect">
            <a:avLst/>
          </a:prstGeom>
        </p:spPr>
      </p:pic>
      <p:grpSp>
        <p:nvGrpSpPr>
          <p:cNvPr id="11" name="Grupo 10">
            <a:extLst>
              <a:ext uri="{FF2B5EF4-FFF2-40B4-BE49-F238E27FC236}">
                <a16:creationId xmlns:a16="http://schemas.microsoft.com/office/drawing/2014/main" id="{95B53375-6806-BF36-90D5-5073A38F8857}"/>
              </a:ext>
            </a:extLst>
          </p:cNvPr>
          <p:cNvGrpSpPr/>
          <p:nvPr/>
        </p:nvGrpSpPr>
        <p:grpSpPr>
          <a:xfrm>
            <a:off x="495540" y="2579206"/>
            <a:ext cx="1620000" cy="2880000"/>
            <a:chOff x="495540" y="2601087"/>
            <a:chExt cx="1620000" cy="2880000"/>
          </a:xfrm>
        </p:grpSpPr>
        <p:pic>
          <p:nvPicPr>
            <p:cNvPr id="29" name="Imagen 28">
              <a:extLst>
                <a:ext uri="{FF2B5EF4-FFF2-40B4-BE49-F238E27FC236}">
                  <a16:creationId xmlns:a16="http://schemas.microsoft.com/office/drawing/2014/main" id="{35C780A9-C4FB-CD7E-27A1-E5A2CFDBE0C6}"/>
                </a:ext>
              </a:extLst>
            </p:cNvPr>
            <p:cNvPicPr>
              <a:picLocks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5540" y="2601087"/>
              <a:ext cx="1620000" cy="2880000"/>
            </a:xfrm>
            <a:prstGeom prst="rect">
              <a:avLst/>
            </a:prstGeom>
          </p:spPr>
        </p:pic>
        <p:sp>
          <p:nvSpPr>
            <p:cNvPr id="42" name="CuadroTexto 41">
              <a:extLst>
                <a:ext uri="{FF2B5EF4-FFF2-40B4-BE49-F238E27FC236}">
                  <a16:creationId xmlns:a16="http://schemas.microsoft.com/office/drawing/2014/main" id="{16AE4177-E56F-8963-AE94-EDF5C55C02F8}"/>
                </a:ext>
              </a:extLst>
            </p:cNvPr>
            <p:cNvSpPr txBox="1"/>
            <p:nvPr/>
          </p:nvSpPr>
          <p:spPr>
            <a:xfrm>
              <a:off x="520041" y="4172110"/>
              <a:ext cx="15709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CL" dirty="0">
                  <a:solidFill>
                    <a:schemeClr val="bg1"/>
                  </a:solidFill>
                  <a:latin typeface="Museo Sans 500" panose="02000000000000000000" pitchFamily="2" charset="77"/>
                  <a:ea typeface="Calibri" panose="020F0502020204030204" pitchFamily="34" charset="0"/>
                  <a:cs typeface="Times New Roman" panose="02020603050405020304" pitchFamily="18" charset="0"/>
                </a:rPr>
                <a:t>Kilómetros Operados</a:t>
              </a:r>
              <a:endParaRPr lang="es-CL" b="1" dirty="0">
                <a:solidFill>
                  <a:schemeClr val="bg1"/>
                </a:solidFill>
                <a:latin typeface="Museo Sans 500" panose="02000000000000000000" pitchFamily="2" charset="77"/>
              </a:endParaRPr>
            </a:p>
          </p:txBody>
        </p:sp>
        <p:pic>
          <p:nvPicPr>
            <p:cNvPr id="9" name="Gráfico 8" descr="Dirigir dos pines por un camino con relleno sólido">
              <a:extLst>
                <a:ext uri="{FF2B5EF4-FFF2-40B4-BE49-F238E27FC236}">
                  <a16:creationId xmlns:a16="http://schemas.microsoft.com/office/drawing/2014/main" id="{34E5A116-C431-72F7-33B5-7413E7750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848340" y="3093963"/>
              <a:ext cx="914400" cy="914400"/>
            </a:xfrm>
            <a:prstGeom prst="rect">
              <a:avLst/>
            </a:prstGeom>
          </p:spPr>
        </p:pic>
      </p:grpSp>
      <p:pic>
        <p:nvPicPr>
          <p:cNvPr id="25" name="Gráfico 24" descr="Enrutador inalámbrico con relleno sólido">
            <a:extLst>
              <a:ext uri="{FF2B5EF4-FFF2-40B4-BE49-F238E27FC236}">
                <a16:creationId xmlns:a16="http://schemas.microsoft.com/office/drawing/2014/main" id="{8825B513-1C24-4EF7-C53C-007EC5593AD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503203" y="4686614"/>
            <a:ext cx="432000" cy="432000"/>
          </a:xfrm>
          <a:prstGeom prst="rect">
            <a:avLst/>
          </a:prstGeom>
        </p:spPr>
      </p:pic>
      <p:sp>
        <p:nvSpPr>
          <p:cNvPr id="26" name="CuadroTexto 25">
            <a:extLst>
              <a:ext uri="{FF2B5EF4-FFF2-40B4-BE49-F238E27FC236}">
                <a16:creationId xmlns:a16="http://schemas.microsoft.com/office/drawing/2014/main" id="{F410337F-46C6-4C92-B1B9-3923C4213A80}"/>
              </a:ext>
            </a:extLst>
          </p:cNvPr>
          <p:cNvSpPr txBox="1"/>
          <p:nvPr/>
        </p:nvSpPr>
        <p:spPr>
          <a:xfrm>
            <a:off x="495540" y="5622953"/>
            <a:ext cx="3340689" cy="408623"/>
          </a:xfrm>
          <a:prstGeom prst="roundRect">
            <a:avLst/>
          </a:prstGeom>
          <a:noFill/>
          <a:ln>
            <a:solidFill>
              <a:srgbClr val="203D6D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s-CL" sz="1800" dirty="0">
                <a:solidFill>
                  <a:srgbClr val="203D6D"/>
                </a:solidFill>
                <a:effectLst/>
                <a:latin typeface="Museo Sans 500" panose="02000000000000000000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Indicadores</a:t>
            </a:r>
            <a:endParaRPr lang="es-CL" b="1" dirty="0">
              <a:solidFill>
                <a:srgbClr val="203D6D"/>
              </a:solidFill>
              <a:latin typeface="Museo Sans 500" panose="020000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4419045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 grupo de personas junto a un autobús&#10;&#10;El contenido generado por IA puede ser incorrecto.">
            <a:extLst>
              <a:ext uri="{FF2B5EF4-FFF2-40B4-BE49-F238E27FC236}">
                <a16:creationId xmlns:a16="http://schemas.microsoft.com/office/drawing/2014/main" id="{32B217EE-AE97-EFC8-06D6-DB70CACA919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6000"/>
          </a:blip>
          <a:stretch>
            <a:fillRect/>
          </a:stretch>
        </p:blipFill>
        <p:spPr>
          <a:xfrm>
            <a:off x="0" y="-21720"/>
            <a:ext cx="12192000" cy="812800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3D4A0B22-700E-714F-84C5-235670F2161A}"/>
              </a:ext>
            </a:extLst>
          </p:cNvPr>
          <p:cNvSpPr txBox="1"/>
          <p:nvPr/>
        </p:nvSpPr>
        <p:spPr>
          <a:xfrm>
            <a:off x="534922" y="603720"/>
            <a:ext cx="105167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Género y Movilidades Diversas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DD66ADE2-72D7-EE9E-7223-505F7EDA06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44171"/>
            <a:ext cx="4026808" cy="81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5143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E12825-4862-8384-DF32-5894966F8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">
            <a:extLst>
              <a:ext uri="{FF2B5EF4-FFF2-40B4-BE49-F238E27FC236}">
                <a16:creationId xmlns:a16="http://schemas.microsoft.com/office/drawing/2014/main" id="{9D9991B2-1335-BF08-218C-BF9496E0E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025"/>
            <a:ext cx="12230100" cy="3644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exágono 12">
            <a:extLst>
              <a:ext uri="{FF2B5EF4-FFF2-40B4-BE49-F238E27FC236}">
                <a16:creationId xmlns:a16="http://schemas.microsoft.com/office/drawing/2014/main" id="{ABFB05E7-EBE1-C091-359E-D3074B81E830}"/>
              </a:ext>
            </a:extLst>
          </p:cNvPr>
          <p:cNvSpPr/>
          <p:nvPr/>
        </p:nvSpPr>
        <p:spPr>
          <a:xfrm>
            <a:off x="1680236" y="3189189"/>
            <a:ext cx="1134084" cy="914400"/>
          </a:xfrm>
          <a:prstGeom prst="hexagon">
            <a:avLst/>
          </a:prstGeom>
          <a:solidFill>
            <a:srgbClr val="7030A0"/>
          </a:solidFill>
          <a:ln w="508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2007</a:t>
            </a:r>
            <a:endParaRPr kumimoji="0" lang="es-CL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Hexágono 14">
            <a:extLst>
              <a:ext uri="{FF2B5EF4-FFF2-40B4-BE49-F238E27FC236}">
                <a16:creationId xmlns:a16="http://schemas.microsoft.com/office/drawing/2014/main" id="{DCBCDD59-0AFF-5BFF-D62F-1DB07D847F84}"/>
              </a:ext>
            </a:extLst>
          </p:cNvPr>
          <p:cNvSpPr/>
          <p:nvPr/>
        </p:nvSpPr>
        <p:spPr>
          <a:xfrm>
            <a:off x="3202958" y="3113721"/>
            <a:ext cx="1291597" cy="1012642"/>
          </a:xfrm>
          <a:prstGeom prst="hexagon">
            <a:avLst/>
          </a:prstGeom>
          <a:solidFill>
            <a:srgbClr val="7030A0"/>
          </a:solidFill>
          <a:ln w="508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2017</a:t>
            </a:r>
            <a:endParaRPr kumimoji="0" lang="es-CL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Hexágono 15">
            <a:extLst>
              <a:ext uri="{FF2B5EF4-FFF2-40B4-BE49-F238E27FC236}">
                <a16:creationId xmlns:a16="http://schemas.microsoft.com/office/drawing/2014/main" id="{B285984A-73FB-1363-4C85-79A28AFFB8D1}"/>
              </a:ext>
            </a:extLst>
          </p:cNvPr>
          <p:cNvSpPr/>
          <p:nvPr/>
        </p:nvSpPr>
        <p:spPr>
          <a:xfrm>
            <a:off x="4767697" y="3052035"/>
            <a:ext cx="1526559" cy="1188707"/>
          </a:xfrm>
          <a:prstGeom prst="hexagon">
            <a:avLst/>
          </a:prstGeom>
          <a:solidFill>
            <a:srgbClr val="7030A0"/>
          </a:solidFill>
          <a:ln w="508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2022</a:t>
            </a:r>
            <a:endParaRPr kumimoji="0" lang="es-CL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Hexágono 17">
            <a:extLst>
              <a:ext uri="{FF2B5EF4-FFF2-40B4-BE49-F238E27FC236}">
                <a16:creationId xmlns:a16="http://schemas.microsoft.com/office/drawing/2014/main" id="{6440BA29-700B-C959-8F53-0EF4AD2D4B48}"/>
              </a:ext>
            </a:extLst>
          </p:cNvPr>
          <p:cNvSpPr/>
          <p:nvPr/>
        </p:nvSpPr>
        <p:spPr>
          <a:xfrm>
            <a:off x="6788027" y="2903045"/>
            <a:ext cx="1654933" cy="1506857"/>
          </a:xfrm>
          <a:prstGeom prst="hexagon">
            <a:avLst/>
          </a:prstGeom>
          <a:solidFill>
            <a:srgbClr val="7030A0"/>
          </a:solidFill>
          <a:ln w="508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2023</a:t>
            </a:r>
            <a:endParaRPr kumimoji="0" lang="es-CL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Hexágono 18">
            <a:extLst>
              <a:ext uri="{FF2B5EF4-FFF2-40B4-BE49-F238E27FC236}">
                <a16:creationId xmlns:a16="http://schemas.microsoft.com/office/drawing/2014/main" id="{EBE323AA-98A6-D828-2EB6-4B5BD1F7FC6C}"/>
              </a:ext>
            </a:extLst>
          </p:cNvPr>
          <p:cNvSpPr/>
          <p:nvPr/>
        </p:nvSpPr>
        <p:spPr>
          <a:xfrm>
            <a:off x="8954566" y="2815679"/>
            <a:ext cx="1997914" cy="1622691"/>
          </a:xfrm>
          <a:prstGeom prst="hexagon">
            <a:avLst/>
          </a:prstGeom>
          <a:solidFill>
            <a:srgbClr val="7030A0"/>
          </a:solidFill>
          <a:ln w="508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2024</a:t>
            </a:r>
            <a:endParaRPr kumimoji="0" lang="es-CL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626DCF49-8FD9-7CE6-0E5C-EF2295E8E319}"/>
              </a:ext>
            </a:extLst>
          </p:cNvPr>
          <p:cNvSpPr txBox="1"/>
          <p:nvPr/>
        </p:nvSpPr>
        <p:spPr>
          <a:xfrm>
            <a:off x="1365906" y="4150198"/>
            <a:ext cx="16549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40 mujeres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0,24% de conductoras</a:t>
            </a:r>
            <a:endParaRPr kumimoji="0" lang="es-CL" sz="2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Bree Lt" panose="02000503000000020004" charset="0"/>
              <a:ea typeface="+mn-ea"/>
              <a:cs typeface="+mn-cs"/>
            </a:endParaRPr>
          </a:p>
        </p:txBody>
      </p:sp>
      <p:sp>
        <p:nvSpPr>
          <p:cNvPr id="21" name="CuadroTexto 20">
            <a:extLst>
              <a:ext uri="{FF2B5EF4-FFF2-40B4-BE49-F238E27FC236}">
                <a16:creationId xmlns:a16="http://schemas.microsoft.com/office/drawing/2014/main" id="{F60D6FFC-C232-63FD-8C6D-A8E0939A14F7}"/>
              </a:ext>
            </a:extLst>
          </p:cNvPr>
          <p:cNvSpPr txBox="1"/>
          <p:nvPr/>
        </p:nvSpPr>
        <p:spPr>
          <a:xfrm>
            <a:off x="3049514" y="4150198"/>
            <a:ext cx="16549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599 mujeres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3,52% de conductoras</a:t>
            </a:r>
            <a:endParaRPr kumimoji="0" lang="es-CL" sz="2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Bree Lt" panose="02000503000000020004" charset="0"/>
              <a:ea typeface="+mn-ea"/>
              <a:cs typeface="+mn-cs"/>
            </a:endParaRPr>
          </a:p>
        </p:txBody>
      </p:sp>
      <p:sp>
        <p:nvSpPr>
          <p:cNvPr id="22" name="CuadroTexto 21">
            <a:extLst>
              <a:ext uri="{FF2B5EF4-FFF2-40B4-BE49-F238E27FC236}">
                <a16:creationId xmlns:a16="http://schemas.microsoft.com/office/drawing/2014/main" id="{F223122A-AC5C-731F-B171-184113D53820}"/>
              </a:ext>
            </a:extLst>
          </p:cNvPr>
          <p:cNvSpPr txBox="1"/>
          <p:nvPr/>
        </p:nvSpPr>
        <p:spPr>
          <a:xfrm>
            <a:off x="4650814" y="4295712"/>
            <a:ext cx="17603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959 mujeres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6% de conductoras</a:t>
            </a:r>
            <a:endParaRPr kumimoji="0" lang="es-CL" sz="2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Bree Lt" panose="02000503000000020004" charset="0"/>
              <a:ea typeface="+mn-ea"/>
              <a:cs typeface="+mn-cs"/>
            </a:endParaRP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849A7FC8-B186-A021-B9ED-EC29D999B3CC}"/>
              </a:ext>
            </a:extLst>
          </p:cNvPr>
          <p:cNvSpPr txBox="1"/>
          <p:nvPr/>
        </p:nvSpPr>
        <p:spPr>
          <a:xfrm>
            <a:off x="6690076" y="4409902"/>
            <a:ext cx="19737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1573 mujeres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8,7% de conductoras</a:t>
            </a:r>
            <a:endParaRPr kumimoji="0" lang="es-CL" sz="2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Bree Lt" panose="02000503000000020004" charset="0"/>
              <a:ea typeface="+mn-ea"/>
              <a:cs typeface="+mn-cs"/>
            </a:endParaRPr>
          </a:p>
        </p:txBody>
      </p:sp>
      <p:sp>
        <p:nvSpPr>
          <p:cNvPr id="24" name="CuadroTexto 23">
            <a:extLst>
              <a:ext uri="{FF2B5EF4-FFF2-40B4-BE49-F238E27FC236}">
                <a16:creationId xmlns:a16="http://schemas.microsoft.com/office/drawing/2014/main" id="{BE920BC0-36E5-F71D-F550-1741D0296C04}"/>
              </a:ext>
            </a:extLst>
          </p:cNvPr>
          <p:cNvSpPr txBox="1"/>
          <p:nvPr/>
        </p:nvSpPr>
        <p:spPr>
          <a:xfrm>
            <a:off x="9065615" y="4452253"/>
            <a:ext cx="18868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2025 mujeres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Bree Lt" panose="02000503000000020004" charset="0"/>
                <a:ea typeface="+mn-ea"/>
                <a:cs typeface="+mn-cs"/>
              </a:rPr>
              <a:t>11,2% de conductoras</a:t>
            </a:r>
            <a:endParaRPr kumimoji="0" lang="es-CL" sz="2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Bree Lt" panose="02000503000000020004" charset="0"/>
              <a:ea typeface="+mn-ea"/>
              <a:cs typeface="+mn-cs"/>
            </a:endParaRP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CBE0325A-7D55-731A-0990-CFE5C53C34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79375"/>
          </a:xfrm>
          <a:prstGeom prst="rect">
            <a:avLst/>
          </a:prstGeom>
        </p:spPr>
      </p:pic>
      <p:sp>
        <p:nvSpPr>
          <p:cNvPr id="14" name="CuadroTexto 28">
            <a:extLst>
              <a:ext uri="{FF2B5EF4-FFF2-40B4-BE49-F238E27FC236}">
                <a16:creationId xmlns:a16="http://schemas.microsoft.com/office/drawing/2014/main" id="{809B5774-40E2-91DC-CFE7-483238D79203}"/>
              </a:ext>
            </a:extLst>
          </p:cNvPr>
          <p:cNvSpPr txBox="1"/>
          <p:nvPr/>
        </p:nvSpPr>
        <p:spPr>
          <a:xfrm>
            <a:off x="1014969" y="408677"/>
            <a:ext cx="30109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C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DESMASCULINIZACIÓN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FB57358A-65B8-9B68-E6F0-2BCFDC1B58F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8636" b="60319"/>
          <a:stretch/>
        </p:blipFill>
        <p:spPr>
          <a:xfrm rot="16200000">
            <a:off x="257136" y="242979"/>
            <a:ext cx="784164" cy="731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9382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EF723D2-A98E-FC4A-320C-D4B6EE074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EBA6F49D-D3C1-C74F-298F-BCFC5FB97B0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s-CL"/>
          </a:p>
        </p:txBody>
      </p:sp>
      <p:pic>
        <p:nvPicPr>
          <p:cNvPr id="5" name="Imagen 4" descr="Autobús de pasajeros parado junto a un grupo de personas&#10;&#10;El contenido generado por IA puede ser incorrecto.">
            <a:extLst>
              <a:ext uri="{FF2B5EF4-FFF2-40B4-BE49-F238E27FC236}">
                <a16:creationId xmlns:a16="http://schemas.microsoft.com/office/drawing/2014/main" id="{B7559CB4-571D-A27F-345F-F1B3840205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ángulo 12">
            <a:extLst>
              <a:ext uri="{FF2B5EF4-FFF2-40B4-BE49-F238E27FC236}">
                <a16:creationId xmlns:a16="http://schemas.microsoft.com/office/drawing/2014/main" id="{467D7383-5633-3349-4BD4-6B00F86D5375}"/>
              </a:ext>
            </a:extLst>
          </p:cNvPr>
          <p:cNvSpPr/>
          <p:nvPr/>
        </p:nvSpPr>
        <p:spPr>
          <a:xfrm>
            <a:off x="1" y="-40882"/>
            <a:ext cx="12192000" cy="6896101"/>
          </a:xfrm>
          <a:prstGeom prst="rect">
            <a:avLst/>
          </a:prstGeom>
          <a:gradFill>
            <a:gsLst>
              <a:gs pos="49000">
                <a:schemeClr val="tx1">
                  <a:alpha val="70000"/>
                </a:schemeClr>
              </a:gs>
              <a:gs pos="100000">
                <a:schemeClr val="tx1">
                  <a:alpha val="79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>
              <a:latin typeface="Bree Rg" panose="02000503000000020004" charset="0"/>
            </a:endParaRPr>
          </a:p>
        </p:txBody>
      </p:sp>
      <p:sp>
        <p:nvSpPr>
          <p:cNvPr id="10" name="Título 1">
            <a:extLst>
              <a:ext uri="{FF2B5EF4-FFF2-40B4-BE49-F238E27FC236}">
                <a16:creationId xmlns:a16="http://schemas.microsoft.com/office/drawing/2014/main" id="{8B0485E9-BB1A-8CE1-B2F1-C25A574A0895}"/>
              </a:ext>
            </a:extLst>
          </p:cNvPr>
          <p:cNvSpPr txBox="1">
            <a:spLocks/>
          </p:cNvSpPr>
          <p:nvPr/>
        </p:nvSpPr>
        <p:spPr>
          <a:xfrm>
            <a:off x="352435" y="284850"/>
            <a:ext cx="10515600" cy="1200327"/>
          </a:xfrm>
          <a:prstGeom prst="rect">
            <a:avLst/>
          </a:prstGeom>
          <a:noFill/>
        </p:spPr>
        <p:txBody>
          <a:bodyPr vert="horz" wrap="square" lIns="91439" tIns="45719" rIns="91439" bIns="45719" rtlCol="0" anchor="b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1" kern="1200" dirty="0">
                <a:solidFill>
                  <a:srgbClr val="C91430"/>
                </a:solidFill>
                <a:latin typeface="Museo Sans Rounded 1000" panose="02000000000000000000" pitchFamily="2" charset="0"/>
                <a:ea typeface="+mn-ea"/>
                <a:cs typeface="+mn-cs"/>
              </a:defRPr>
            </a:lvl1pPr>
          </a:lstStyle>
          <a:p>
            <a:r>
              <a:rPr lang="es-ES" dirty="0">
                <a:solidFill>
                  <a:schemeClr val="bg1"/>
                </a:solidFill>
              </a:rPr>
              <a:t>Pioneros a nivel </a:t>
            </a:r>
            <a:r>
              <a:rPr lang="es-ES" dirty="0" err="1">
                <a:solidFill>
                  <a:schemeClr val="bg1"/>
                </a:solidFill>
              </a:rPr>
              <a:t>Latinoaméricano</a:t>
            </a:r>
            <a:r>
              <a:rPr lang="es-ES" dirty="0">
                <a:solidFill>
                  <a:schemeClr val="bg1"/>
                </a:solidFill>
              </a:rPr>
              <a:t> en </a:t>
            </a:r>
            <a:r>
              <a:rPr lang="es-ES" dirty="0">
                <a:solidFill>
                  <a:schemeClr val="bg1"/>
                </a:solidFill>
                <a:highlight>
                  <a:srgbClr val="800080"/>
                </a:highlight>
              </a:rPr>
              <a:t>perspectiva de género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4D47C0F8-23FA-55AE-6F9E-5B31CEE94C7A}"/>
              </a:ext>
            </a:extLst>
          </p:cNvPr>
          <p:cNvSpPr txBox="1"/>
          <p:nvPr/>
        </p:nvSpPr>
        <p:spPr>
          <a:xfrm>
            <a:off x="146002" y="2773754"/>
            <a:ext cx="3945731" cy="11999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sz="2399" dirty="0">
                <a:solidFill>
                  <a:schemeClr val="bg1"/>
                </a:solidFill>
                <a:latin typeface="Museo Sans Rounded 500" panose="02000000000000000000" pitchFamily="50" charset="0"/>
              </a:rPr>
              <a:t>Desde el año 2022 se duplicó la participación de </a:t>
            </a:r>
            <a:r>
              <a:rPr lang="es-ES_tradnl" sz="2399" dirty="0">
                <a:solidFill>
                  <a:schemeClr val="bg1"/>
                </a:solidFill>
                <a:highlight>
                  <a:srgbClr val="800080"/>
                </a:highlight>
                <a:latin typeface="Museo Sans Rounded 500" panose="02000000000000000000" pitchFamily="50" charset="0"/>
              </a:rPr>
              <a:t>mujeres conductoras</a:t>
            </a:r>
          </a:p>
        </p:txBody>
      </p:sp>
      <p:graphicFrame>
        <p:nvGraphicFramePr>
          <p:cNvPr id="12" name="Gráfico 11">
            <a:extLst>
              <a:ext uri="{FF2B5EF4-FFF2-40B4-BE49-F238E27FC236}">
                <a16:creationId xmlns:a16="http://schemas.microsoft.com/office/drawing/2014/main" id="{4B4941A9-B97D-4F48-B800-B0E4C06C79F3}"/>
              </a:ext>
            </a:extLst>
          </p:cNvPr>
          <p:cNvGraphicFramePr>
            <a:graphicFrameLocks/>
          </p:cNvGraphicFramePr>
          <p:nvPr/>
        </p:nvGraphicFramePr>
        <p:xfrm>
          <a:off x="4091733" y="2486678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CuadroTexto 13">
            <a:extLst>
              <a:ext uri="{FF2B5EF4-FFF2-40B4-BE49-F238E27FC236}">
                <a16:creationId xmlns:a16="http://schemas.microsoft.com/office/drawing/2014/main" id="{6713F30D-C9CD-36C8-4963-9DC89AD84CB5}"/>
              </a:ext>
            </a:extLst>
          </p:cNvPr>
          <p:cNvSpPr txBox="1"/>
          <p:nvPr/>
        </p:nvSpPr>
        <p:spPr>
          <a:xfrm>
            <a:off x="5127898" y="2191370"/>
            <a:ext cx="4928821" cy="646201"/>
          </a:xfrm>
          <a:prstGeom prst="rect">
            <a:avLst/>
          </a:prstGeom>
          <a:noFill/>
          <a:effectLst/>
        </p:spPr>
        <p:txBody>
          <a:bodyPr rot="0" spcFirstLastPara="0" vertOverflow="overflow" horzOverflow="overflow" vert="horz" wrap="square" lIns="91439" tIns="45719" rIns="91439" bIns="45719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s-ES" sz="3599" b="1" dirty="0">
                <a:solidFill>
                  <a:srgbClr val="FFFFFF"/>
                </a:solidFill>
                <a:latin typeface="Museo Sans Rounded 500" panose="02000000000000000000" pitchFamily="50" charset="0"/>
              </a:rPr>
              <a:t>11,2%</a:t>
            </a:r>
          </a:p>
        </p:txBody>
      </p:sp>
      <p:sp>
        <p:nvSpPr>
          <p:cNvPr id="15" name="Elipse 14">
            <a:extLst>
              <a:ext uri="{FF2B5EF4-FFF2-40B4-BE49-F238E27FC236}">
                <a16:creationId xmlns:a16="http://schemas.microsoft.com/office/drawing/2014/main" id="{04FD83DC-EE19-ACC1-D33C-5A0055E2567A}"/>
              </a:ext>
            </a:extLst>
          </p:cNvPr>
          <p:cNvSpPr/>
          <p:nvPr/>
        </p:nvSpPr>
        <p:spPr>
          <a:xfrm>
            <a:off x="8392408" y="2403429"/>
            <a:ext cx="222215" cy="22221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4347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Imagen que contiene caliente, interior, parrilla, diferente&#10;&#10;Descripción generada automáticamente">
            <a:extLst>
              <a:ext uri="{FF2B5EF4-FFF2-40B4-BE49-F238E27FC236}">
                <a16:creationId xmlns:a16="http://schemas.microsoft.com/office/drawing/2014/main" id="{7E6B43C4-268C-B9E8-A303-C961BE51513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ángulo 10">
            <a:extLst>
              <a:ext uri="{FF2B5EF4-FFF2-40B4-BE49-F238E27FC236}">
                <a16:creationId xmlns:a16="http://schemas.microsoft.com/office/drawing/2014/main" id="{EB27E450-5BAB-8AB6-5C5F-EC7E0E661006}"/>
              </a:ext>
            </a:extLst>
          </p:cNvPr>
          <p:cNvSpPr/>
          <p:nvPr/>
        </p:nvSpPr>
        <p:spPr>
          <a:xfrm>
            <a:off x="0" y="-12566"/>
            <a:ext cx="12192000" cy="6883131"/>
          </a:xfrm>
          <a:prstGeom prst="rect">
            <a:avLst/>
          </a:prstGeom>
          <a:gradFill>
            <a:gsLst>
              <a:gs pos="0">
                <a:srgbClr val="000000">
                  <a:alpha val="27000"/>
                </a:srgbClr>
              </a:gs>
              <a:gs pos="100000">
                <a:srgbClr val="000000">
                  <a:alpha val="81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0BB6BD1E-81C4-8E3F-4F64-F93F764FCD0A}"/>
              </a:ext>
            </a:extLst>
          </p:cNvPr>
          <p:cNvSpPr txBox="1"/>
          <p:nvPr/>
        </p:nvSpPr>
        <p:spPr>
          <a:xfrm>
            <a:off x="335362" y="260649"/>
            <a:ext cx="7558958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733" dirty="0">
                <a:solidFill>
                  <a:schemeClr val="bg1"/>
                </a:solidFill>
                <a:latin typeface="Bree Rg" panose="02000503000000020004" charset="0"/>
              </a:rPr>
              <a:t>DESAFÍOS DE LA INTEGRACIÓN</a:t>
            </a:r>
            <a:endParaRPr lang="en-US" sz="3733" dirty="0">
              <a:solidFill>
                <a:schemeClr val="bg1"/>
              </a:solidFill>
              <a:latin typeface="Bree Rg" panose="02000503000000020004" charset="0"/>
            </a:endParaRPr>
          </a:p>
        </p:txBody>
      </p:sp>
      <p:sp>
        <p:nvSpPr>
          <p:cNvPr id="5" name="Rectángulo 4">
            <a:extLst>
              <a:ext uri="{FF2B5EF4-FFF2-40B4-BE49-F238E27FC236}">
                <a16:creationId xmlns:a16="http://schemas.microsoft.com/office/drawing/2014/main" id="{AC3AAAEA-5147-F0D8-4EDD-08F21B5DBB0C}"/>
              </a:ext>
            </a:extLst>
          </p:cNvPr>
          <p:cNvSpPr/>
          <p:nvPr/>
        </p:nvSpPr>
        <p:spPr>
          <a:xfrm flipV="1">
            <a:off x="431372" y="806827"/>
            <a:ext cx="6171914" cy="45719"/>
          </a:xfrm>
          <a:prstGeom prst="rect">
            <a:avLst/>
          </a:prstGeom>
          <a:solidFill>
            <a:srgbClr val="C913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pic>
        <p:nvPicPr>
          <p:cNvPr id="43" name="Gráfico 42">
            <a:extLst>
              <a:ext uri="{FF2B5EF4-FFF2-40B4-BE49-F238E27FC236}">
                <a16:creationId xmlns:a16="http://schemas.microsoft.com/office/drawing/2014/main" id="{23EB49AC-48D8-95F9-0C5C-63FBCCE529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79711" y="4375613"/>
            <a:ext cx="939960" cy="1391051"/>
          </a:xfrm>
          <a:prstGeom prst="rect">
            <a:avLst/>
          </a:prstGeom>
        </p:spPr>
      </p:pic>
      <p:pic>
        <p:nvPicPr>
          <p:cNvPr id="45" name="Gráfico 44">
            <a:extLst>
              <a:ext uri="{FF2B5EF4-FFF2-40B4-BE49-F238E27FC236}">
                <a16:creationId xmlns:a16="http://schemas.microsoft.com/office/drawing/2014/main" id="{632B2197-B224-78E4-F92C-E448A704EC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66181" y="2125361"/>
            <a:ext cx="1513585" cy="1100981"/>
          </a:xfrm>
          <a:prstGeom prst="rect">
            <a:avLst/>
          </a:prstGeom>
        </p:spPr>
      </p:pic>
      <p:pic>
        <p:nvPicPr>
          <p:cNvPr id="46" name="Imagen 45">
            <a:extLst>
              <a:ext uri="{FF2B5EF4-FFF2-40B4-BE49-F238E27FC236}">
                <a16:creationId xmlns:a16="http://schemas.microsoft.com/office/drawing/2014/main" id="{314C9617-5A86-44C3-EA32-951EC7C3897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27" t="5505" r="65979" b="25226"/>
          <a:stretch/>
        </p:blipFill>
        <p:spPr>
          <a:xfrm>
            <a:off x="8880309" y="4485633"/>
            <a:ext cx="727107" cy="669495"/>
          </a:xfrm>
          <a:prstGeom prst="rect">
            <a:avLst/>
          </a:prstGeom>
        </p:spPr>
      </p:pic>
      <p:pic>
        <p:nvPicPr>
          <p:cNvPr id="47" name="Imagen 46">
            <a:extLst>
              <a:ext uri="{FF2B5EF4-FFF2-40B4-BE49-F238E27FC236}">
                <a16:creationId xmlns:a16="http://schemas.microsoft.com/office/drawing/2014/main" id="{6C1790F2-5514-477F-8755-938BFA27311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4070" t="8194" r="5140" b="22676"/>
          <a:stretch/>
        </p:blipFill>
        <p:spPr>
          <a:xfrm>
            <a:off x="9629983" y="4485633"/>
            <a:ext cx="495100" cy="669495"/>
          </a:xfrm>
          <a:prstGeom prst="rect">
            <a:avLst/>
          </a:prstGeom>
        </p:spPr>
      </p:pic>
      <p:pic>
        <p:nvPicPr>
          <p:cNvPr id="48" name="Imagen 47">
            <a:extLst>
              <a:ext uri="{FF2B5EF4-FFF2-40B4-BE49-F238E27FC236}">
                <a16:creationId xmlns:a16="http://schemas.microsoft.com/office/drawing/2014/main" id="{605B615B-694F-82C3-D579-CC7E584A0EF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1512" t="13437" r="35808" b="21498"/>
          <a:stretch/>
        </p:blipFill>
        <p:spPr>
          <a:xfrm>
            <a:off x="8326117" y="4561617"/>
            <a:ext cx="508724" cy="593511"/>
          </a:xfrm>
          <a:prstGeom prst="rect">
            <a:avLst/>
          </a:prstGeom>
        </p:spPr>
      </p:pic>
      <p:sp>
        <p:nvSpPr>
          <p:cNvPr id="52" name="CuadroTexto 51">
            <a:extLst>
              <a:ext uri="{FF2B5EF4-FFF2-40B4-BE49-F238E27FC236}">
                <a16:creationId xmlns:a16="http://schemas.microsoft.com/office/drawing/2014/main" id="{A54F082B-A585-BA27-6FEC-568AE58A4058}"/>
              </a:ext>
            </a:extLst>
          </p:cNvPr>
          <p:cNvSpPr txBox="1"/>
          <p:nvPr/>
        </p:nvSpPr>
        <p:spPr>
          <a:xfrm>
            <a:off x="1087120" y="5742610"/>
            <a:ext cx="3525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>
                <a:solidFill>
                  <a:schemeClr val="bg1"/>
                </a:solidFill>
                <a:latin typeface="Bree Rg" panose="02000503000000020004" pitchFamily="50" charset="0"/>
              </a:rPr>
              <a:t>Sistema de </a:t>
            </a:r>
            <a:r>
              <a:rPr lang="es-ES" sz="2400" dirty="0" err="1">
                <a:solidFill>
                  <a:schemeClr val="bg1"/>
                </a:solidFill>
                <a:latin typeface="Bree Rg" panose="02000503000000020004" pitchFamily="50" charset="0"/>
              </a:rPr>
              <a:t>Ticketing</a:t>
            </a:r>
            <a:endParaRPr lang="en-US" sz="2400" dirty="0">
              <a:solidFill>
                <a:schemeClr val="bg1"/>
              </a:solidFill>
              <a:latin typeface="Bree Rg" panose="02000503000000020004" pitchFamily="50" charset="0"/>
            </a:endParaRPr>
          </a:p>
        </p:txBody>
      </p:sp>
      <p:sp>
        <p:nvSpPr>
          <p:cNvPr id="53" name="CuadroTexto 52">
            <a:extLst>
              <a:ext uri="{FF2B5EF4-FFF2-40B4-BE49-F238E27FC236}">
                <a16:creationId xmlns:a16="http://schemas.microsoft.com/office/drawing/2014/main" id="{91AB53AC-C112-6EC2-840A-856CB5A550AC}"/>
              </a:ext>
            </a:extLst>
          </p:cNvPr>
          <p:cNvSpPr txBox="1"/>
          <p:nvPr/>
        </p:nvSpPr>
        <p:spPr>
          <a:xfrm>
            <a:off x="3027681" y="3238908"/>
            <a:ext cx="5468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>
                <a:solidFill>
                  <a:schemeClr val="bg1"/>
                </a:solidFill>
                <a:latin typeface="Bree Rg" panose="02000503000000020004" pitchFamily="50" charset="0"/>
              </a:rPr>
              <a:t>Planificación y operación de la red</a:t>
            </a:r>
            <a:endParaRPr lang="en-US" sz="2400" dirty="0">
              <a:solidFill>
                <a:schemeClr val="bg1"/>
              </a:solidFill>
              <a:latin typeface="Bree Rg" panose="02000503000000020004" pitchFamily="50" charset="0"/>
            </a:endParaRPr>
          </a:p>
        </p:txBody>
      </p:sp>
      <p:sp>
        <p:nvSpPr>
          <p:cNvPr id="54" name="CuadroTexto 53">
            <a:extLst>
              <a:ext uri="{FF2B5EF4-FFF2-40B4-BE49-F238E27FC236}">
                <a16:creationId xmlns:a16="http://schemas.microsoft.com/office/drawing/2014/main" id="{C3F9392A-F889-02A2-BA6C-860BB8C0C109}"/>
              </a:ext>
            </a:extLst>
          </p:cNvPr>
          <p:cNvSpPr txBox="1"/>
          <p:nvPr/>
        </p:nvSpPr>
        <p:spPr>
          <a:xfrm>
            <a:off x="8073535" y="5947729"/>
            <a:ext cx="22817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s-ES" sz="2400" dirty="0">
                <a:solidFill>
                  <a:schemeClr val="bg1"/>
                </a:solidFill>
                <a:latin typeface="Bree Rg" panose="02000503000000020004" pitchFamily="50" charset="0"/>
              </a:rPr>
              <a:t>Multimodalidad</a:t>
            </a:r>
            <a:endParaRPr lang="en-US" sz="2400" dirty="0">
              <a:solidFill>
                <a:schemeClr val="bg1"/>
              </a:solidFill>
              <a:latin typeface="Bree Rg" panose="02000503000000020004" pitchFamily="50" charset="0"/>
            </a:endParaRPr>
          </a:p>
        </p:txBody>
      </p:sp>
      <p:pic>
        <p:nvPicPr>
          <p:cNvPr id="56" name="Gráfico 55">
            <a:extLst>
              <a:ext uri="{FF2B5EF4-FFF2-40B4-BE49-F238E27FC236}">
                <a16:creationId xmlns:a16="http://schemas.microsoft.com/office/drawing/2014/main" id="{D4CD4BDE-C470-5B1D-D7CA-FC3DF82E6A6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496267" y="5219067"/>
            <a:ext cx="727107" cy="427915"/>
          </a:xfrm>
          <a:prstGeom prst="rect">
            <a:avLst/>
          </a:prstGeom>
        </p:spPr>
      </p:pic>
      <p:pic>
        <p:nvPicPr>
          <p:cNvPr id="58" name="Gráfico 57">
            <a:extLst>
              <a:ext uri="{FF2B5EF4-FFF2-40B4-BE49-F238E27FC236}">
                <a16:creationId xmlns:a16="http://schemas.microsoft.com/office/drawing/2014/main" id="{F26F0B87-3287-BA56-FDBF-9DBFD3153D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342405" y="5246880"/>
            <a:ext cx="528159" cy="374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21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300 nuevos buses eléctricos arribaron a San Antonio para mejorar el transporte  público en 20 comunas de la Región Metropolitana">
            <a:extLst>
              <a:ext uri="{FF2B5EF4-FFF2-40B4-BE49-F238E27FC236}">
                <a16:creationId xmlns:a16="http://schemas.microsoft.com/office/drawing/2014/main" id="{DEC1814A-7318-BD2B-BE31-28084E9CF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ángulo 20">
            <a:extLst>
              <a:ext uri="{FF2B5EF4-FFF2-40B4-BE49-F238E27FC236}">
                <a16:creationId xmlns:a16="http://schemas.microsoft.com/office/drawing/2014/main" id="{4B7E03D9-B6C2-B412-B849-5D0CDA37DBF5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2000">
                <a:schemeClr val="tx1">
                  <a:alpha val="50000"/>
                </a:schemeClr>
              </a:gs>
              <a:gs pos="85000">
                <a:srgbClr val="000000">
                  <a:alpha val="7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CL" sz="24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ree Rg" panose="02000503000000020004" charset="0"/>
              <a:cs typeface="Arial"/>
              <a:sym typeface="Arial"/>
            </a:endParaRPr>
          </a:p>
        </p:txBody>
      </p:sp>
      <p:grpSp>
        <p:nvGrpSpPr>
          <p:cNvPr id="1057" name="Grupo 1056">
            <a:extLst>
              <a:ext uri="{FF2B5EF4-FFF2-40B4-BE49-F238E27FC236}">
                <a16:creationId xmlns:a16="http://schemas.microsoft.com/office/drawing/2014/main" id="{F75C3E58-2F8A-A4D9-603D-FEFBE5BEBFFA}"/>
              </a:ext>
            </a:extLst>
          </p:cNvPr>
          <p:cNvGrpSpPr/>
          <p:nvPr/>
        </p:nvGrpSpPr>
        <p:grpSpPr>
          <a:xfrm>
            <a:off x="5702726" y="1677285"/>
            <a:ext cx="1229082" cy="1854510"/>
            <a:chOff x="5593886" y="2248785"/>
            <a:chExt cx="1229082" cy="1854510"/>
          </a:xfrm>
        </p:grpSpPr>
        <p:sp>
          <p:nvSpPr>
            <p:cNvPr id="18" name="CuadroTexto 17">
              <a:extLst>
                <a:ext uri="{FF2B5EF4-FFF2-40B4-BE49-F238E27FC236}">
                  <a16:creationId xmlns:a16="http://schemas.microsoft.com/office/drawing/2014/main" id="{8F6985B1-6A03-6704-CDCA-A2E73757AD3D}"/>
                </a:ext>
              </a:extLst>
            </p:cNvPr>
            <p:cNvSpPr txBox="1"/>
            <p:nvPr/>
          </p:nvSpPr>
          <p:spPr>
            <a:xfrm>
              <a:off x="5597120" y="3733963"/>
              <a:ext cx="12258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s-ES" dirty="0">
                  <a:solidFill>
                    <a:schemeClr val="bg1"/>
                  </a:solidFill>
                  <a:latin typeface="+mj-lt"/>
                </a:rPr>
                <a:t>BIG DATA</a:t>
              </a:r>
              <a:endParaRPr lang="es-CL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50" name="Elipse 1049">
              <a:extLst>
                <a:ext uri="{FF2B5EF4-FFF2-40B4-BE49-F238E27FC236}">
                  <a16:creationId xmlns:a16="http://schemas.microsoft.com/office/drawing/2014/main" id="{09F669CA-CB07-7F67-EEF1-0D88A00A1D10}"/>
                </a:ext>
              </a:extLst>
            </p:cNvPr>
            <p:cNvSpPr/>
            <p:nvPr/>
          </p:nvSpPr>
          <p:spPr>
            <a:xfrm rot="13886804">
              <a:off x="5593886" y="2248785"/>
              <a:ext cx="1180214" cy="1180214"/>
            </a:xfrm>
            <a:prstGeom prst="ellipse">
              <a:avLst/>
            </a:prstGeom>
            <a:gradFill flip="none" rotWithShape="1">
              <a:gsLst>
                <a:gs pos="68000">
                  <a:srgbClr val="C91430"/>
                </a:gs>
                <a:gs pos="89000">
                  <a:schemeClr val="accent2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CL"/>
            </a:p>
          </p:txBody>
        </p:sp>
        <p:pic>
          <p:nvPicPr>
            <p:cNvPr id="27" name="Gráfico 26">
              <a:extLst>
                <a:ext uri="{FF2B5EF4-FFF2-40B4-BE49-F238E27FC236}">
                  <a16:creationId xmlns:a16="http://schemas.microsoft.com/office/drawing/2014/main" id="{89D9CD11-4388-2885-E59E-79384ACBE0E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802986" y="2539983"/>
              <a:ext cx="801416" cy="690809"/>
            </a:xfrm>
            <a:prstGeom prst="rect">
              <a:avLst/>
            </a:prstGeom>
          </p:spPr>
        </p:pic>
      </p:grpSp>
      <p:grpSp>
        <p:nvGrpSpPr>
          <p:cNvPr id="1058" name="Grupo 1057">
            <a:extLst>
              <a:ext uri="{FF2B5EF4-FFF2-40B4-BE49-F238E27FC236}">
                <a16:creationId xmlns:a16="http://schemas.microsoft.com/office/drawing/2014/main" id="{6FA3BBB0-7669-CC8A-0A8F-48035DA58F45}"/>
              </a:ext>
            </a:extLst>
          </p:cNvPr>
          <p:cNvGrpSpPr/>
          <p:nvPr/>
        </p:nvGrpSpPr>
        <p:grpSpPr>
          <a:xfrm>
            <a:off x="7464631" y="1677285"/>
            <a:ext cx="1604285" cy="1993010"/>
            <a:chOff x="7181786" y="2248785"/>
            <a:chExt cx="1604285" cy="1993010"/>
          </a:xfrm>
        </p:grpSpPr>
        <p:sp>
          <p:nvSpPr>
            <p:cNvPr id="19" name="CuadroTexto 18">
              <a:extLst>
                <a:ext uri="{FF2B5EF4-FFF2-40B4-BE49-F238E27FC236}">
                  <a16:creationId xmlns:a16="http://schemas.microsoft.com/office/drawing/2014/main" id="{9CDB53EB-FDD8-ACA1-1A5A-D34875CD781F}"/>
                </a:ext>
              </a:extLst>
            </p:cNvPr>
            <p:cNvSpPr txBox="1"/>
            <p:nvPr/>
          </p:nvSpPr>
          <p:spPr>
            <a:xfrm>
              <a:off x="7181786" y="3595464"/>
              <a:ext cx="160428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s-ES" dirty="0">
                  <a:solidFill>
                    <a:schemeClr val="bg1"/>
                  </a:solidFill>
                  <a:latin typeface="+mj-lt"/>
                </a:rPr>
                <a:t>REALIDAD</a:t>
              </a:r>
            </a:p>
            <a:p>
              <a:pPr algn="ctr"/>
              <a:r>
                <a:rPr lang="es-ES" dirty="0">
                  <a:solidFill>
                    <a:schemeClr val="bg1"/>
                  </a:solidFill>
                  <a:latin typeface="+mj-lt"/>
                </a:rPr>
                <a:t>AUMENTADA</a:t>
              </a:r>
              <a:endParaRPr lang="es-CL" dirty="0">
                <a:solidFill>
                  <a:schemeClr val="bg1"/>
                </a:solidFill>
                <a:latin typeface="+mj-lt"/>
              </a:endParaRPr>
            </a:p>
          </p:txBody>
        </p:sp>
        <p:grpSp>
          <p:nvGrpSpPr>
            <p:cNvPr id="1054" name="Grupo 1053">
              <a:extLst>
                <a:ext uri="{FF2B5EF4-FFF2-40B4-BE49-F238E27FC236}">
                  <a16:creationId xmlns:a16="http://schemas.microsoft.com/office/drawing/2014/main" id="{D5DE7258-591B-FE96-161D-6325681FB548}"/>
                </a:ext>
              </a:extLst>
            </p:cNvPr>
            <p:cNvGrpSpPr/>
            <p:nvPr/>
          </p:nvGrpSpPr>
          <p:grpSpPr>
            <a:xfrm>
              <a:off x="7357842" y="2248785"/>
              <a:ext cx="1180214" cy="1180214"/>
              <a:chOff x="7357842" y="2248785"/>
              <a:chExt cx="1180214" cy="1180214"/>
            </a:xfrm>
          </p:grpSpPr>
          <p:sp>
            <p:nvSpPr>
              <p:cNvPr id="1051" name="Elipse 1050">
                <a:extLst>
                  <a:ext uri="{FF2B5EF4-FFF2-40B4-BE49-F238E27FC236}">
                    <a16:creationId xmlns:a16="http://schemas.microsoft.com/office/drawing/2014/main" id="{0BCD4F10-C5A9-7FE1-0603-1DF4FD7F4BA1}"/>
                  </a:ext>
                </a:extLst>
              </p:cNvPr>
              <p:cNvSpPr/>
              <p:nvPr/>
            </p:nvSpPr>
            <p:spPr>
              <a:xfrm rot="18681800">
                <a:off x="7357842" y="2248785"/>
                <a:ext cx="1180214" cy="1180214"/>
              </a:xfrm>
              <a:prstGeom prst="ellipse">
                <a:avLst/>
              </a:prstGeom>
              <a:gradFill flip="none" rotWithShape="1">
                <a:gsLst>
                  <a:gs pos="68000">
                    <a:srgbClr val="C91430"/>
                  </a:gs>
                  <a:gs pos="89000">
                    <a:schemeClr val="accent2">
                      <a:lumMod val="100000"/>
                    </a:schemeClr>
                  </a:gs>
                </a:gsLst>
                <a:path path="circle">
                  <a:fillToRect l="50000" t="-80000" r="50000" b="18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CL"/>
              </a:p>
            </p:txBody>
          </p:sp>
          <p:pic>
            <p:nvPicPr>
              <p:cNvPr id="29" name="Gráfico 28">
                <a:extLst>
                  <a:ext uri="{FF2B5EF4-FFF2-40B4-BE49-F238E27FC236}">
                    <a16:creationId xmlns:a16="http://schemas.microsoft.com/office/drawing/2014/main" id="{AC4D403F-4D4D-9532-EEF4-F8EFA7510D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7678368" y="2534487"/>
                <a:ext cx="602661" cy="696305"/>
              </a:xfrm>
              <a:prstGeom prst="rect">
                <a:avLst/>
              </a:prstGeom>
            </p:spPr>
          </p:pic>
        </p:grpSp>
      </p:grpSp>
      <p:grpSp>
        <p:nvGrpSpPr>
          <p:cNvPr id="1059" name="Grupo 1058">
            <a:extLst>
              <a:ext uri="{FF2B5EF4-FFF2-40B4-BE49-F238E27FC236}">
                <a16:creationId xmlns:a16="http://schemas.microsoft.com/office/drawing/2014/main" id="{2E490200-2F19-6BC1-43B4-C62203773877}"/>
              </a:ext>
            </a:extLst>
          </p:cNvPr>
          <p:cNvGrpSpPr/>
          <p:nvPr/>
        </p:nvGrpSpPr>
        <p:grpSpPr>
          <a:xfrm>
            <a:off x="9601740" y="1677286"/>
            <a:ext cx="1443024" cy="1854510"/>
            <a:chOff x="9601740" y="2248786"/>
            <a:chExt cx="1443024" cy="1854510"/>
          </a:xfrm>
        </p:grpSpPr>
        <p:sp>
          <p:nvSpPr>
            <p:cNvPr id="20" name="CuadroTexto 19">
              <a:extLst>
                <a:ext uri="{FF2B5EF4-FFF2-40B4-BE49-F238E27FC236}">
                  <a16:creationId xmlns:a16="http://schemas.microsoft.com/office/drawing/2014/main" id="{CEF34C6A-2A19-3942-6086-2897AFF9DBF0}"/>
                </a:ext>
              </a:extLst>
            </p:cNvPr>
            <p:cNvSpPr txBox="1"/>
            <p:nvPr/>
          </p:nvSpPr>
          <p:spPr>
            <a:xfrm>
              <a:off x="9601740" y="3733964"/>
              <a:ext cx="14430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s-ES" dirty="0">
                  <a:solidFill>
                    <a:schemeClr val="bg1"/>
                  </a:solidFill>
                  <a:latin typeface="+mj-lt"/>
                </a:rPr>
                <a:t>BIOMETRÍA</a:t>
              </a:r>
              <a:endParaRPr lang="es-CL" dirty="0">
                <a:solidFill>
                  <a:schemeClr val="bg1"/>
                </a:solidFill>
                <a:latin typeface="+mj-lt"/>
              </a:endParaRPr>
            </a:p>
          </p:txBody>
        </p:sp>
        <p:grpSp>
          <p:nvGrpSpPr>
            <p:cNvPr id="1053" name="Grupo 1052">
              <a:extLst>
                <a:ext uri="{FF2B5EF4-FFF2-40B4-BE49-F238E27FC236}">
                  <a16:creationId xmlns:a16="http://schemas.microsoft.com/office/drawing/2014/main" id="{5524E0CD-95E1-92A1-A395-8F29BAB3AF8B}"/>
                </a:ext>
              </a:extLst>
            </p:cNvPr>
            <p:cNvGrpSpPr/>
            <p:nvPr/>
          </p:nvGrpSpPr>
          <p:grpSpPr>
            <a:xfrm>
              <a:off x="9687239" y="2248786"/>
              <a:ext cx="1180214" cy="1180214"/>
              <a:chOff x="9687239" y="2248786"/>
              <a:chExt cx="1180214" cy="1180214"/>
            </a:xfrm>
          </p:grpSpPr>
          <p:sp>
            <p:nvSpPr>
              <p:cNvPr id="1052" name="Elipse 1051">
                <a:extLst>
                  <a:ext uri="{FF2B5EF4-FFF2-40B4-BE49-F238E27FC236}">
                    <a16:creationId xmlns:a16="http://schemas.microsoft.com/office/drawing/2014/main" id="{0B63EAEC-A456-50F0-2FA0-7C2D387CF01A}"/>
                  </a:ext>
                </a:extLst>
              </p:cNvPr>
              <p:cNvSpPr/>
              <p:nvPr/>
            </p:nvSpPr>
            <p:spPr>
              <a:xfrm rot="3448628">
                <a:off x="9687239" y="2248786"/>
                <a:ext cx="1180214" cy="1180214"/>
              </a:xfrm>
              <a:prstGeom prst="ellipse">
                <a:avLst/>
              </a:prstGeom>
              <a:gradFill flip="none" rotWithShape="1">
                <a:gsLst>
                  <a:gs pos="68000">
                    <a:srgbClr val="C91430"/>
                  </a:gs>
                  <a:gs pos="89000">
                    <a:schemeClr val="accent2">
                      <a:lumMod val="100000"/>
                    </a:schemeClr>
                  </a:gs>
                </a:gsLst>
                <a:path path="circle">
                  <a:fillToRect l="50000" t="-80000" r="50000" b="18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CL"/>
              </a:p>
            </p:txBody>
          </p:sp>
          <p:pic>
            <p:nvPicPr>
              <p:cNvPr id="40" name="Gráfico 39">
                <a:extLst>
                  <a:ext uri="{FF2B5EF4-FFF2-40B4-BE49-F238E27FC236}">
                    <a16:creationId xmlns:a16="http://schemas.microsoft.com/office/drawing/2014/main" id="{B48016BE-F8D7-8498-9888-FFEC8A30CB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9922543" y="2495302"/>
                <a:ext cx="801417" cy="735491"/>
              </a:xfrm>
              <a:prstGeom prst="rect">
                <a:avLst/>
              </a:prstGeom>
            </p:spPr>
          </p:pic>
        </p:grpSp>
      </p:grpSp>
      <p:grpSp>
        <p:nvGrpSpPr>
          <p:cNvPr id="1056" name="Grupo 1055">
            <a:extLst>
              <a:ext uri="{FF2B5EF4-FFF2-40B4-BE49-F238E27FC236}">
                <a16:creationId xmlns:a16="http://schemas.microsoft.com/office/drawing/2014/main" id="{CB0B3CA9-6AAC-8C87-F0CE-B84D7D4E9E50}"/>
              </a:ext>
            </a:extLst>
          </p:cNvPr>
          <p:cNvGrpSpPr/>
          <p:nvPr/>
        </p:nvGrpSpPr>
        <p:grpSpPr>
          <a:xfrm>
            <a:off x="3397879" y="1677285"/>
            <a:ext cx="1772024" cy="1993010"/>
            <a:chOff x="3539574" y="2248785"/>
            <a:chExt cx="1772024" cy="1993010"/>
          </a:xfrm>
        </p:grpSpPr>
        <p:sp>
          <p:nvSpPr>
            <p:cNvPr id="16" name="CuadroTexto 15">
              <a:extLst>
                <a:ext uri="{FF2B5EF4-FFF2-40B4-BE49-F238E27FC236}">
                  <a16:creationId xmlns:a16="http://schemas.microsoft.com/office/drawing/2014/main" id="{318DC4AD-890D-8CA0-04A9-1FED8CDB287E}"/>
                </a:ext>
              </a:extLst>
            </p:cNvPr>
            <p:cNvSpPr txBox="1"/>
            <p:nvPr/>
          </p:nvSpPr>
          <p:spPr>
            <a:xfrm>
              <a:off x="3539574" y="3595464"/>
              <a:ext cx="17720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s-ES" dirty="0">
                  <a:solidFill>
                    <a:schemeClr val="bg1"/>
                  </a:solidFill>
                  <a:latin typeface="+mj-lt"/>
                </a:rPr>
                <a:t>INTERNET</a:t>
              </a:r>
            </a:p>
            <a:p>
              <a:pPr algn="ctr"/>
              <a:r>
                <a:rPr lang="es-ES" dirty="0">
                  <a:solidFill>
                    <a:schemeClr val="bg1"/>
                  </a:solidFill>
                  <a:latin typeface="+mj-lt"/>
                </a:rPr>
                <a:t>DE LAS COSAS</a:t>
              </a:r>
              <a:endParaRPr lang="es-CL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49" name="Elipse 1048">
              <a:extLst>
                <a:ext uri="{FF2B5EF4-FFF2-40B4-BE49-F238E27FC236}">
                  <a16:creationId xmlns:a16="http://schemas.microsoft.com/office/drawing/2014/main" id="{AAB808B1-08CF-517D-C1BC-56539A50949A}"/>
                </a:ext>
              </a:extLst>
            </p:cNvPr>
            <p:cNvSpPr/>
            <p:nvPr/>
          </p:nvSpPr>
          <p:spPr>
            <a:xfrm rot="8181991">
              <a:off x="3829929" y="2248785"/>
              <a:ext cx="1180214" cy="1180214"/>
            </a:xfrm>
            <a:prstGeom prst="ellipse">
              <a:avLst/>
            </a:prstGeom>
            <a:gradFill flip="none" rotWithShape="1">
              <a:gsLst>
                <a:gs pos="68000">
                  <a:srgbClr val="C91430"/>
                </a:gs>
                <a:gs pos="89000">
                  <a:schemeClr val="accent2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CL"/>
            </a:p>
          </p:txBody>
        </p:sp>
        <p:pic>
          <p:nvPicPr>
            <p:cNvPr id="23" name="Gráfico 22">
              <a:extLst>
                <a:ext uri="{FF2B5EF4-FFF2-40B4-BE49-F238E27FC236}">
                  <a16:creationId xmlns:a16="http://schemas.microsoft.com/office/drawing/2014/main" id="{F9507A7A-2675-1AE2-74BA-92F3C615B92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4083234" y="2408358"/>
              <a:ext cx="702303" cy="869970"/>
            </a:xfrm>
            <a:prstGeom prst="rect">
              <a:avLst/>
            </a:prstGeom>
          </p:spPr>
        </p:pic>
      </p:grpSp>
      <p:grpSp>
        <p:nvGrpSpPr>
          <p:cNvPr id="1055" name="Grupo 1054">
            <a:extLst>
              <a:ext uri="{FF2B5EF4-FFF2-40B4-BE49-F238E27FC236}">
                <a16:creationId xmlns:a16="http://schemas.microsoft.com/office/drawing/2014/main" id="{BD9BE6C1-4142-2C0D-8C42-EACD2D4AAA96}"/>
              </a:ext>
            </a:extLst>
          </p:cNvPr>
          <p:cNvGrpSpPr/>
          <p:nvPr/>
        </p:nvGrpSpPr>
        <p:grpSpPr>
          <a:xfrm>
            <a:off x="1099829" y="1677285"/>
            <a:ext cx="1765227" cy="1993010"/>
            <a:chOff x="1099829" y="2248785"/>
            <a:chExt cx="1765227" cy="1993010"/>
          </a:xfrm>
        </p:grpSpPr>
        <p:sp>
          <p:nvSpPr>
            <p:cNvPr id="13" name="CuadroTexto 12">
              <a:extLst>
                <a:ext uri="{FF2B5EF4-FFF2-40B4-BE49-F238E27FC236}">
                  <a16:creationId xmlns:a16="http://schemas.microsoft.com/office/drawing/2014/main" id="{F9B47CCB-FE4F-88FC-32B3-8D66D86D31B8}"/>
                </a:ext>
              </a:extLst>
            </p:cNvPr>
            <p:cNvSpPr txBox="1"/>
            <p:nvPr/>
          </p:nvSpPr>
          <p:spPr>
            <a:xfrm>
              <a:off x="1099829" y="3595464"/>
              <a:ext cx="176522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s-ES" dirty="0">
                  <a:solidFill>
                    <a:schemeClr val="bg1"/>
                  </a:solidFill>
                  <a:latin typeface="+mj-lt"/>
                </a:rPr>
                <a:t>INTELIGENCIA</a:t>
              </a:r>
            </a:p>
            <a:p>
              <a:pPr algn="ctr"/>
              <a:r>
                <a:rPr lang="es-ES" dirty="0">
                  <a:solidFill>
                    <a:schemeClr val="bg1"/>
                  </a:solidFill>
                  <a:latin typeface="+mj-lt"/>
                </a:rPr>
                <a:t>ARTIFICIAL</a:t>
              </a:r>
              <a:endParaRPr lang="es-CL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48" name="Elipse 1047">
              <a:extLst>
                <a:ext uri="{FF2B5EF4-FFF2-40B4-BE49-F238E27FC236}">
                  <a16:creationId xmlns:a16="http://schemas.microsoft.com/office/drawing/2014/main" id="{D9B34795-48D4-48A2-3684-02F0E032A430}"/>
                </a:ext>
              </a:extLst>
            </p:cNvPr>
            <p:cNvSpPr/>
            <p:nvPr/>
          </p:nvSpPr>
          <p:spPr>
            <a:xfrm>
              <a:off x="1425828" y="2248785"/>
              <a:ext cx="1180214" cy="1180214"/>
            </a:xfrm>
            <a:prstGeom prst="ellipse">
              <a:avLst/>
            </a:prstGeom>
            <a:gradFill flip="none" rotWithShape="1">
              <a:gsLst>
                <a:gs pos="68000">
                  <a:srgbClr val="C91430"/>
                </a:gs>
                <a:gs pos="89000">
                  <a:schemeClr val="accent2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CL"/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82F1FDE2-EC64-3D70-19C6-469EC02CCCF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1677753" y="2492456"/>
              <a:ext cx="702303" cy="711216"/>
            </a:xfrm>
            <a:prstGeom prst="rect">
              <a:avLst/>
            </a:prstGeom>
          </p:spPr>
        </p:pic>
      </p:grpSp>
      <p:sp>
        <p:nvSpPr>
          <p:cNvPr id="1060" name="Rectángulo 1059">
            <a:extLst>
              <a:ext uri="{FF2B5EF4-FFF2-40B4-BE49-F238E27FC236}">
                <a16:creationId xmlns:a16="http://schemas.microsoft.com/office/drawing/2014/main" id="{CC965533-F71B-9153-8F83-489C5418C7E2}"/>
              </a:ext>
            </a:extLst>
          </p:cNvPr>
          <p:cNvSpPr>
            <a:spLocks noChangeAspect="1"/>
          </p:cNvSpPr>
          <p:nvPr/>
        </p:nvSpPr>
        <p:spPr>
          <a:xfrm>
            <a:off x="0" y="3962807"/>
            <a:ext cx="12192000" cy="1446550"/>
          </a:xfrm>
          <a:prstGeom prst="rect">
            <a:avLst/>
          </a:prstGeom>
          <a:gradFill>
            <a:gsLst>
              <a:gs pos="11000">
                <a:schemeClr val="tx1">
                  <a:alpha val="50000"/>
                </a:schemeClr>
              </a:gs>
              <a:gs pos="88000">
                <a:srgbClr val="000000">
                  <a:alpha val="43000"/>
                </a:srgbClr>
              </a:gs>
              <a:gs pos="54000">
                <a:srgbClr val="000000">
                  <a:alpha val="7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CL" sz="24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ree Rg" panose="02000503000000020004" charset="0"/>
              <a:cs typeface="Arial"/>
              <a:sym typeface="Arial"/>
            </a:endParaRPr>
          </a:p>
        </p:txBody>
      </p:sp>
      <p:sp>
        <p:nvSpPr>
          <p:cNvPr id="1061" name="CuadroTexto 1060">
            <a:extLst>
              <a:ext uri="{FF2B5EF4-FFF2-40B4-BE49-F238E27FC236}">
                <a16:creationId xmlns:a16="http://schemas.microsoft.com/office/drawing/2014/main" id="{6284316B-C9B6-7E0B-D6C8-DBA83C6AD9A2}"/>
              </a:ext>
            </a:extLst>
          </p:cNvPr>
          <p:cNvSpPr txBox="1"/>
          <p:nvPr/>
        </p:nvSpPr>
        <p:spPr>
          <a:xfrm>
            <a:off x="962483" y="4224417"/>
            <a:ext cx="102670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s-ES" sz="5400" spc="200" dirty="0">
                <a:solidFill>
                  <a:schemeClr val="bg1"/>
                </a:solidFill>
                <a:latin typeface="+mj-lt"/>
              </a:rPr>
              <a:t>TECNOLOGÍAS EMERGENTES</a:t>
            </a:r>
            <a:endParaRPr lang="es-CL" sz="5400" spc="2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8236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Imagen 63" descr="Un camión de bomberos en la calle&#10;&#10;Descripción generada automáticamente">
            <a:extLst>
              <a:ext uri="{FF2B5EF4-FFF2-40B4-BE49-F238E27FC236}">
                <a16:creationId xmlns:a16="http://schemas.microsoft.com/office/drawing/2014/main" id="{D8D5D3B3-1A67-186C-5ADB-38CCDCA7AA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6641"/>
          <a:stretch/>
        </p:blipFill>
        <p:spPr>
          <a:xfrm>
            <a:off x="-136980" y="6465"/>
            <a:ext cx="12328979" cy="6851535"/>
          </a:xfrm>
          <a:prstGeom prst="rect">
            <a:avLst/>
          </a:prstGeom>
        </p:spPr>
      </p:pic>
      <p:sp>
        <p:nvSpPr>
          <p:cNvPr id="65" name="Rectangle 1">
            <a:extLst>
              <a:ext uri="{FF2B5EF4-FFF2-40B4-BE49-F238E27FC236}">
                <a16:creationId xmlns:a16="http://schemas.microsoft.com/office/drawing/2014/main" id="{69BE927B-0E57-C7E8-158E-E15EA6438167}"/>
              </a:ext>
            </a:extLst>
          </p:cNvPr>
          <p:cNvSpPr/>
          <p:nvPr/>
        </p:nvSpPr>
        <p:spPr>
          <a:xfrm>
            <a:off x="-136982" y="6986"/>
            <a:ext cx="12328979" cy="6851014"/>
          </a:xfrm>
          <a:prstGeom prst="rect">
            <a:avLst/>
          </a:prstGeom>
          <a:gradFill flip="none" rotWithShape="1">
            <a:gsLst>
              <a:gs pos="12000">
                <a:schemeClr val="tx1">
                  <a:alpha val="60000"/>
                </a:schemeClr>
              </a:gs>
              <a:gs pos="38000">
                <a:schemeClr val="tx1">
                  <a:alpha val="70000"/>
                </a:schemeClr>
              </a:gs>
            </a:gsLst>
            <a:lin ang="135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Museo Sans Rounded 300"/>
              <a:ea typeface="+mn-ea"/>
              <a:cs typeface="+mn-cs"/>
            </a:endParaRPr>
          </a:p>
        </p:txBody>
      </p:sp>
      <p:pic>
        <p:nvPicPr>
          <p:cNvPr id="21" name="Gráfico 20">
            <a:extLst>
              <a:ext uri="{FF2B5EF4-FFF2-40B4-BE49-F238E27FC236}">
                <a16:creationId xmlns:a16="http://schemas.microsoft.com/office/drawing/2014/main" id="{80B29E76-A225-7B96-4DF3-E8FF2E16AF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29185" y="1936189"/>
            <a:ext cx="6475414" cy="3090375"/>
          </a:xfrm>
          <a:prstGeom prst="rect">
            <a:avLst/>
          </a:prstGeom>
        </p:spPr>
      </p:pic>
      <p:sp>
        <p:nvSpPr>
          <p:cNvPr id="38" name="Título 37">
            <a:extLst>
              <a:ext uri="{FF2B5EF4-FFF2-40B4-BE49-F238E27FC236}">
                <a16:creationId xmlns:a16="http://schemas.microsoft.com/office/drawing/2014/main" id="{F93EA278-399B-8CFA-9B05-06E310755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9910"/>
            <a:ext cx="10515600" cy="661720"/>
          </a:xfrm>
        </p:spPr>
        <p:txBody>
          <a:bodyPr>
            <a:normAutofit fontScale="90000"/>
          </a:bodyPr>
          <a:lstStyle/>
          <a:p>
            <a:r>
              <a:rPr lang="es-ES" dirty="0">
                <a:solidFill>
                  <a:schemeClr val="bg1"/>
                </a:solidFill>
                <a:latin typeface="Bree Rg" panose="02000503000000020004" charset="0"/>
              </a:rPr>
              <a:t>Concepto </a:t>
            </a:r>
            <a:r>
              <a:rPr lang="es-ES" dirty="0">
                <a:solidFill>
                  <a:schemeClr val="bg1"/>
                </a:solidFill>
                <a:highlight>
                  <a:srgbClr val="C91430"/>
                </a:highlight>
                <a:latin typeface="Bree Rg" panose="02000503000000020004" charset="0"/>
              </a:rPr>
              <a:t>BUS CONECTADO</a:t>
            </a:r>
            <a:endParaRPr lang="en-US" dirty="0">
              <a:solidFill>
                <a:schemeClr val="bg1"/>
              </a:solidFill>
              <a:latin typeface="Bree Rg" panose="02000503000000020004" charset="0"/>
            </a:endParaRPr>
          </a:p>
        </p:txBody>
      </p:sp>
      <p:grpSp>
        <p:nvGrpSpPr>
          <p:cNvPr id="42" name="Grupo 41">
            <a:extLst>
              <a:ext uri="{FF2B5EF4-FFF2-40B4-BE49-F238E27FC236}">
                <a16:creationId xmlns:a16="http://schemas.microsoft.com/office/drawing/2014/main" id="{7445A1C5-19EF-DD9C-C7EF-03BE92B5CF2E}"/>
              </a:ext>
            </a:extLst>
          </p:cNvPr>
          <p:cNvGrpSpPr/>
          <p:nvPr/>
        </p:nvGrpSpPr>
        <p:grpSpPr>
          <a:xfrm>
            <a:off x="511367" y="1449673"/>
            <a:ext cx="4277465" cy="1268891"/>
            <a:chOff x="511367" y="1449673"/>
            <a:chExt cx="4277465" cy="1268891"/>
          </a:xfrm>
        </p:grpSpPr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9DEB479B-7240-B5F5-51C5-15E2D8064848}"/>
                </a:ext>
              </a:extLst>
            </p:cNvPr>
            <p:cNvSpPr txBox="1"/>
            <p:nvPr/>
          </p:nvSpPr>
          <p:spPr>
            <a:xfrm>
              <a:off x="511367" y="1449673"/>
              <a:ext cx="311682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Pantallas de </a:t>
              </a: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información variable interior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highlight>
                  <a:srgbClr val="C91430"/>
                </a:highlight>
                <a:uLnTx/>
                <a:uFillTx/>
                <a:latin typeface="Museo Sans Rounded 500" panose="02000000000000000000" charset="0"/>
                <a:ea typeface="+mn-ea"/>
                <a:cs typeface="+mn-cs"/>
              </a:endParaRPr>
            </a:p>
          </p:txBody>
        </p:sp>
        <p:sp>
          <p:nvSpPr>
            <p:cNvPr id="57" name="Forma libre: forma 56">
              <a:extLst>
                <a:ext uri="{FF2B5EF4-FFF2-40B4-BE49-F238E27FC236}">
                  <a16:creationId xmlns:a16="http://schemas.microsoft.com/office/drawing/2014/main" id="{6A074125-B0C4-CCF4-8788-5F77A7117873}"/>
                </a:ext>
              </a:extLst>
            </p:cNvPr>
            <p:cNvSpPr/>
            <p:nvPr/>
          </p:nvSpPr>
          <p:spPr>
            <a:xfrm>
              <a:off x="569257" y="2049219"/>
              <a:ext cx="4105275" cy="457200"/>
            </a:xfrm>
            <a:custGeom>
              <a:avLst/>
              <a:gdLst>
                <a:gd name="connsiteX0" fmla="*/ 0 w 4105275"/>
                <a:gd name="connsiteY0" fmla="*/ 0 h 457200"/>
                <a:gd name="connsiteX1" fmla="*/ 4105275 w 4105275"/>
                <a:gd name="connsiteY1" fmla="*/ 0 h 457200"/>
                <a:gd name="connsiteX2" fmla="*/ 4105275 w 4105275"/>
                <a:gd name="connsiteY2" fmla="*/ 45720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05275" h="457200">
                  <a:moveTo>
                    <a:pt x="0" y="0"/>
                  </a:moveTo>
                  <a:lnTo>
                    <a:pt x="4105275" y="0"/>
                  </a:lnTo>
                  <a:lnTo>
                    <a:pt x="4105275" y="457200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29" name="Elipse 28">
              <a:extLst>
                <a:ext uri="{FF2B5EF4-FFF2-40B4-BE49-F238E27FC236}">
                  <a16:creationId xmlns:a16="http://schemas.microsoft.com/office/drawing/2014/main" id="{6F9ED9A1-ADD4-9011-5AB3-662B88F5D40C}"/>
                </a:ext>
              </a:extLst>
            </p:cNvPr>
            <p:cNvSpPr/>
            <p:nvPr/>
          </p:nvSpPr>
          <p:spPr>
            <a:xfrm>
              <a:off x="4580603" y="2510335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19" name="CuadroTexto 18">
              <a:extLst>
                <a:ext uri="{FF2B5EF4-FFF2-40B4-BE49-F238E27FC236}">
                  <a16:creationId xmlns:a16="http://schemas.microsoft.com/office/drawing/2014/main" id="{4BEA5476-5488-8007-1279-4B16ADC2DC08}"/>
                </a:ext>
              </a:extLst>
            </p:cNvPr>
            <p:cNvSpPr txBox="1"/>
            <p:nvPr/>
          </p:nvSpPr>
          <p:spPr>
            <a:xfrm>
              <a:off x="531972" y="2070524"/>
              <a:ext cx="205932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5.6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</p:grpSp>
      <p:grpSp>
        <p:nvGrpSpPr>
          <p:cNvPr id="67" name="Grupo 66">
            <a:extLst>
              <a:ext uri="{FF2B5EF4-FFF2-40B4-BE49-F238E27FC236}">
                <a16:creationId xmlns:a16="http://schemas.microsoft.com/office/drawing/2014/main" id="{18EA659A-9C3C-CB3E-0C1E-0CEDC53D31DD}"/>
              </a:ext>
            </a:extLst>
          </p:cNvPr>
          <p:cNvGrpSpPr/>
          <p:nvPr/>
        </p:nvGrpSpPr>
        <p:grpSpPr>
          <a:xfrm>
            <a:off x="4206847" y="1241188"/>
            <a:ext cx="2427251" cy="1002529"/>
            <a:chOff x="4206847" y="1241188"/>
            <a:chExt cx="2427251" cy="1002529"/>
          </a:xfrm>
        </p:grpSpPr>
        <p:sp>
          <p:nvSpPr>
            <p:cNvPr id="56" name="CuadroTexto 55">
              <a:extLst>
                <a:ext uri="{FF2B5EF4-FFF2-40B4-BE49-F238E27FC236}">
                  <a16:creationId xmlns:a16="http://schemas.microsoft.com/office/drawing/2014/main" id="{FE4B90D9-8380-27DE-892E-0904489FE130}"/>
                </a:ext>
              </a:extLst>
            </p:cNvPr>
            <p:cNvSpPr txBox="1"/>
            <p:nvPr/>
          </p:nvSpPr>
          <p:spPr>
            <a:xfrm>
              <a:off x="4208171" y="1241188"/>
              <a:ext cx="24259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>
                  <a:solidFill>
                    <a:schemeClr val="bg1"/>
                  </a:solidFill>
                  <a:highlight>
                    <a:srgbClr val="C91430"/>
                  </a:highlight>
                  <a:latin typeface="Museo Sans Rounded 500" panose="02000000000000000000" charset="0"/>
                </a:defRPr>
              </a:lvl1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CCTV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highlight>
                  <a:srgbClr val="C91430"/>
                </a:highlight>
                <a:uLnTx/>
                <a:uFillTx/>
                <a:latin typeface="Museo Sans Rounded 500" panose="02000000000000000000" charset="0"/>
                <a:ea typeface="+mn-ea"/>
                <a:cs typeface="+mn-cs"/>
              </a:endParaRPr>
            </a:p>
          </p:txBody>
        </p:sp>
        <p:grpSp>
          <p:nvGrpSpPr>
            <p:cNvPr id="43" name="Grupo 42">
              <a:extLst>
                <a:ext uri="{FF2B5EF4-FFF2-40B4-BE49-F238E27FC236}">
                  <a16:creationId xmlns:a16="http://schemas.microsoft.com/office/drawing/2014/main" id="{DD2904B0-104B-504F-658F-0275462E0EE1}"/>
                </a:ext>
              </a:extLst>
            </p:cNvPr>
            <p:cNvGrpSpPr/>
            <p:nvPr/>
          </p:nvGrpSpPr>
          <p:grpSpPr>
            <a:xfrm>
              <a:off x="4206847" y="1582494"/>
              <a:ext cx="1228287" cy="661223"/>
              <a:chOff x="4206847" y="1582494"/>
              <a:chExt cx="1228287" cy="661223"/>
            </a:xfrm>
          </p:grpSpPr>
          <p:sp>
            <p:nvSpPr>
              <p:cNvPr id="58" name="Forma libre: forma 57">
                <a:extLst>
                  <a:ext uri="{FF2B5EF4-FFF2-40B4-BE49-F238E27FC236}">
                    <a16:creationId xmlns:a16="http://schemas.microsoft.com/office/drawing/2014/main" id="{D0401267-8E93-54DA-B103-2F3F361216F2}"/>
                  </a:ext>
                </a:extLst>
              </p:cNvPr>
              <p:cNvSpPr/>
              <p:nvPr/>
            </p:nvSpPr>
            <p:spPr>
              <a:xfrm>
                <a:off x="4264957" y="1582494"/>
                <a:ext cx="1038225" cy="447675"/>
              </a:xfrm>
              <a:custGeom>
                <a:avLst/>
                <a:gdLst>
                  <a:gd name="connsiteX0" fmla="*/ 0 w 1038225"/>
                  <a:gd name="connsiteY0" fmla="*/ 0 h 447675"/>
                  <a:gd name="connsiteX1" fmla="*/ 1038225 w 1038225"/>
                  <a:gd name="connsiteY1" fmla="*/ 0 h 447675"/>
                  <a:gd name="connsiteX2" fmla="*/ 1038225 w 1038225"/>
                  <a:gd name="connsiteY2" fmla="*/ 447675 h 447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38225" h="447675">
                    <a:moveTo>
                      <a:pt x="0" y="0"/>
                    </a:moveTo>
                    <a:lnTo>
                      <a:pt x="1038225" y="0"/>
                    </a:lnTo>
                    <a:lnTo>
                      <a:pt x="1038225" y="447675"/>
                    </a:lnTo>
                  </a:path>
                </a:pathLst>
              </a:custGeom>
              <a:noFill/>
              <a:ln w="254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endParaRPr>
              </a:p>
            </p:txBody>
          </p:sp>
          <p:sp>
            <p:nvSpPr>
              <p:cNvPr id="55" name="Elipse 54">
                <a:extLst>
                  <a:ext uri="{FF2B5EF4-FFF2-40B4-BE49-F238E27FC236}">
                    <a16:creationId xmlns:a16="http://schemas.microsoft.com/office/drawing/2014/main" id="{048B5799-B684-7CA2-8183-4857A52621FE}"/>
                  </a:ext>
                </a:extLst>
              </p:cNvPr>
              <p:cNvSpPr/>
              <p:nvPr/>
            </p:nvSpPr>
            <p:spPr>
              <a:xfrm>
                <a:off x="5226905" y="2035488"/>
                <a:ext cx="208229" cy="20822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endParaRPr>
              </a:p>
            </p:txBody>
          </p:sp>
          <p:sp>
            <p:nvSpPr>
              <p:cNvPr id="23" name="CuadroTexto 22">
                <a:extLst>
                  <a:ext uri="{FF2B5EF4-FFF2-40B4-BE49-F238E27FC236}">
                    <a16:creationId xmlns:a16="http://schemas.microsoft.com/office/drawing/2014/main" id="{A0512566-F8D7-359B-A6EB-6987B56AA09A}"/>
                  </a:ext>
                </a:extLst>
              </p:cNvPr>
              <p:cNvSpPr txBox="1"/>
              <p:nvPr/>
            </p:nvSpPr>
            <p:spPr>
              <a:xfrm>
                <a:off x="4206847" y="1596352"/>
                <a:ext cx="602940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s-ES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EFFFF"/>
                    </a:solidFill>
                    <a:effectLst/>
                    <a:uLnTx/>
                    <a:uFillTx/>
                    <a:latin typeface="Museo Sans Rounded 300"/>
                    <a:ea typeface="+mn-ea"/>
                    <a:cs typeface="+mn-cs"/>
                  </a:rPr>
                  <a:t>5.8</a:t>
                </a: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45" name="Grupo 44">
            <a:extLst>
              <a:ext uri="{FF2B5EF4-FFF2-40B4-BE49-F238E27FC236}">
                <a16:creationId xmlns:a16="http://schemas.microsoft.com/office/drawing/2014/main" id="{2EAC36E4-F27D-D6B6-F71F-3C04E11B8C30}"/>
              </a:ext>
            </a:extLst>
          </p:cNvPr>
          <p:cNvGrpSpPr/>
          <p:nvPr/>
        </p:nvGrpSpPr>
        <p:grpSpPr>
          <a:xfrm>
            <a:off x="7339965" y="1909423"/>
            <a:ext cx="4163043" cy="679388"/>
            <a:chOff x="7339965" y="1909423"/>
            <a:chExt cx="4163043" cy="679388"/>
          </a:xfrm>
        </p:grpSpPr>
        <p:sp>
          <p:nvSpPr>
            <p:cNvPr id="8" name="CuadroTexto 7">
              <a:extLst>
                <a:ext uri="{FF2B5EF4-FFF2-40B4-BE49-F238E27FC236}">
                  <a16:creationId xmlns:a16="http://schemas.microsoft.com/office/drawing/2014/main" id="{F6A7F7AE-0AAD-EA3D-7DC3-726554DD0660}"/>
                </a:ext>
              </a:extLst>
            </p:cNvPr>
            <p:cNvSpPr txBox="1"/>
            <p:nvPr/>
          </p:nvSpPr>
          <p:spPr>
            <a:xfrm>
              <a:off x="9077081" y="1909423"/>
              <a:ext cx="24259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Letreros electrónicos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60" name="Forma libre: forma 59">
              <a:extLst>
                <a:ext uri="{FF2B5EF4-FFF2-40B4-BE49-F238E27FC236}">
                  <a16:creationId xmlns:a16="http://schemas.microsoft.com/office/drawing/2014/main" id="{260ED544-6644-4D2B-3CDB-7BFFF545C0FE}"/>
                </a:ext>
              </a:extLst>
            </p:cNvPr>
            <p:cNvSpPr/>
            <p:nvPr/>
          </p:nvSpPr>
          <p:spPr>
            <a:xfrm>
              <a:off x="7549515" y="2285593"/>
              <a:ext cx="3771900" cy="0"/>
            </a:xfrm>
            <a:custGeom>
              <a:avLst/>
              <a:gdLst>
                <a:gd name="connsiteX0" fmla="*/ 0 w 3771900"/>
                <a:gd name="connsiteY0" fmla="*/ 0 h 0"/>
                <a:gd name="connsiteX1" fmla="*/ 3771900 w 37719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771900">
                  <a:moveTo>
                    <a:pt x="0" y="0"/>
                  </a:moveTo>
                  <a:lnTo>
                    <a:pt x="3771900" y="0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5" name="Elipse 4">
              <a:extLst>
                <a:ext uri="{FF2B5EF4-FFF2-40B4-BE49-F238E27FC236}">
                  <a16:creationId xmlns:a16="http://schemas.microsoft.com/office/drawing/2014/main" id="{29F2F313-0531-7350-7472-3050CB889166}"/>
                </a:ext>
              </a:extLst>
            </p:cNvPr>
            <p:cNvSpPr/>
            <p:nvPr/>
          </p:nvSpPr>
          <p:spPr>
            <a:xfrm>
              <a:off x="7339965" y="2196612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25" name="CuadroTexto 24">
              <a:extLst>
                <a:ext uri="{FF2B5EF4-FFF2-40B4-BE49-F238E27FC236}">
                  <a16:creationId xmlns:a16="http://schemas.microsoft.com/office/drawing/2014/main" id="{E747C113-D554-FFAC-8F62-15D9C8D4859A}"/>
                </a:ext>
              </a:extLst>
            </p:cNvPr>
            <p:cNvSpPr txBox="1"/>
            <p:nvPr/>
          </p:nvSpPr>
          <p:spPr>
            <a:xfrm>
              <a:off x="9100657" y="2281034"/>
              <a:ext cx="6029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5.4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</p:grpSp>
      <p:grpSp>
        <p:nvGrpSpPr>
          <p:cNvPr id="47" name="Grupo 46">
            <a:extLst>
              <a:ext uri="{FF2B5EF4-FFF2-40B4-BE49-F238E27FC236}">
                <a16:creationId xmlns:a16="http://schemas.microsoft.com/office/drawing/2014/main" id="{1D7EBA18-56B4-85E4-3145-9587F4B42114}"/>
              </a:ext>
            </a:extLst>
          </p:cNvPr>
          <p:cNvGrpSpPr/>
          <p:nvPr/>
        </p:nvGrpSpPr>
        <p:grpSpPr>
          <a:xfrm>
            <a:off x="7303186" y="3839025"/>
            <a:ext cx="4475387" cy="1140910"/>
            <a:chOff x="7303186" y="3839025"/>
            <a:chExt cx="4475387" cy="1140910"/>
          </a:xfrm>
        </p:grpSpPr>
        <p:sp>
          <p:nvSpPr>
            <p:cNvPr id="20" name="CuadroTexto 19">
              <a:extLst>
                <a:ext uri="{FF2B5EF4-FFF2-40B4-BE49-F238E27FC236}">
                  <a16:creationId xmlns:a16="http://schemas.microsoft.com/office/drawing/2014/main" id="{75566D36-9786-7093-5CDC-16AC004E248E}"/>
                </a:ext>
              </a:extLst>
            </p:cNvPr>
            <p:cNvSpPr txBox="1"/>
            <p:nvPr/>
          </p:nvSpPr>
          <p:spPr>
            <a:xfrm>
              <a:off x="8661749" y="4043200"/>
              <a:ext cx="311682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Sistema de detección de </a:t>
              </a: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proximidad de elementos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highlight>
                  <a:srgbClr val="C91430"/>
                </a:highlight>
                <a:uLnTx/>
                <a:uFillTx/>
                <a:latin typeface="Museo Sans Rounded 500" panose="02000000000000000000" charset="0"/>
                <a:ea typeface="+mn-ea"/>
                <a:cs typeface="+mn-cs"/>
              </a:endParaRPr>
            </a:p>
          </p:txBody>
        </p:sp>
        <p:sp>
          <p:nvSpPr>
            <p:cNvPr id="61" name="Forma libre: forma 60">
              <a:extLst>
                <a:ext uri="{FF2B5EF4-FFF2-40B4-BE49-F238E27FC236}">
                  <a16:creationId xmlns:a16="http://schemas.microsoft.com/office/drawing/2014/main" id="{F3136B1F-980D-A3EB-849B-453BA50673E1}"/>
                </a:ext>
              </a:extLst>
            </p:cNvPr>
            <p:cNvSpPr/>
            <p:nvPr/>
          </p:nvSpPr>
          <p:spPr>
            <a:xfrm>
              <a:off x="7416165" y="4048125"/>
              <a:ext cx="3971925" cy="600075"/>
            </a:xfrm>
            <a:custGeom>
              <a:avLst/>
              <a:gdLst>
                <a:gd name="connsiteX0" fmla="*/ 0 w 3971925"/>
                <a:gd name="connsiteY0" fmla="*/ 0 h 600075"/>
                <a:gd name="connsiteX1" fmla="*/ 0 w 3971925"/>
                <a:gd name="connsiteY1" fmla="*/ 600075 h 600075"/>
                <a:gd name="connsiteX2" fmla="*/ 3971925 w 3971925"/>
                <a:gd name="connsiteY2" fmla="*/ 600075 h 600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71925" h="600075">
                  <a:moveTo>
                    <a:pt x="0" y="0"/>
                  </a:moveTo>
                  <a:lnTo>
                    <a:pt x="0" y="600075"/>
                  </a:lnTo>
                  <a:lnTo>
                    <a:pt x="3971925" y="600075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2" name="Elipse 1">
              <a:extLst>
                <a:ext uri="{FF2B5EF4-FFF2-40B4-BE49-F238E27FC236}">
                  <a16:creationId xmlns:a16="http://schemas.microsoft.com/office/drawing/2014/main" id="{CB3C942E-B314-044B-9EC9-8B4552EC1158}"/>
                </a:ext>
              </a:extLst>
            </p:cNvPr>
            <p:cNvSpPr/>
            <p:nvPr/>
          </p:nvSpPr>
          <p:spPr>
            <a:xfrm>
              <a:off x="7303186" y="3839025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27" name="CuadroTexto 26">
              <a:extLst>
                <a:ext uri="{FF2B5EF4-FFF2-40B4-BE49-F238E27FC236}">
                  <a16:creationId xmlns:a16="http://schemas.microsoft.com/office/drawing/2014/main" id="{DD8130E6-15EE-47FD-07BC-79CE5CDE2E19}"/>
                </a:ext>
              </a:extLst>
            </p:cNvPr>
            <p:cNvSpPr txBox="1"/>
            <p:nvPr/>
          </p:nvSpPr>
          <p:spPr>
            <a:xfrm>
              <a:off x="8708053" y="4672158"/>
              <a:ext cx="6029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5.13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</p:grpSp>
      <p:grpSp>
        <p:nvGrpSpPr>
          <p:cNvPr id="49" name="Grupo 48">
            <a:extLst>
              <a:ext uri="{FF2B5EF4-FFF2-40B4-BE49-F238E27FC236}">
                <a16:creationId xmlns:a16="http://schemas.microsoft.com/office/drawing/2014/main" id="{0AB2D51C-B85B-689B-254D-5E4E06977BBF}"/>
              </a:ext>
            </a:extLst>
          </p:cNvPr>
          <p:cNvGrpSpPr/>
          <p:nvPr/>
        </p:nvGrpSpPr>
        <p:grpSpPr>
          <a:xfrm>
            <a:off x="6731025" y="3291967"/>
            <a:ext cx="3336560" cy="2524714"/>
            <a:chOff x="6731025" y="3291967"/>
            <a:chExt cx="3336560" cy="2524714"/>
          </a:xfrm>
        </p:grpSpPr>
        <p:sp>
          <p:nvSpPr>
            <p:cNvPr id="7" name="CuadroTexto 6">
              <a:extLst>
                <a:ext uri="{FF2B5EF4-FFF2-40B4-BE49-F238E27FC236}">
                  <a16:creationId xmlns:a16="http://schemas.microsoft.com/office/drawing/2014/main" id="{AEA87303-A6AC-9EEC-05A5-411F71DA461F}"/>
                </a:ext>
              </a:extLst>
            </p:cNvPr>
            <p:cNvSpPr txBox="1"/>
            <p:nvPr/>
          </p:nvSpPr>
          <p:spPr>
            <a:xfrm>
              <a:off x="6950761" y="5159744"/>
              <a:ext cx="31168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Botón de pánico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highlight>
                  <a:srgbClr val="C91430"/>
                </a:highlight>
                <a:uLnTx/>
                <a:uFillTx/>
                <a:latin typeface="Museo Sans Rounded 500" panose="02000000000000000000" charset="0"/>
                <a:ea typeface="+mn-ea"/>
                <a:cs typeface="+mn-cs"/>
              </a:endParaRPr>
            </a:p>
          </p:txBody>
        </p:sp>
        <p:sp>
          <p:nvSpPr>
            <p:cNvPr id="11" name="Forma libre: forma 10">
              <a:extLst>
                <a:ext uri="{FF2B5EF4-FFF2-40B4-BE49-F238E27FC236}">
                  <a16:creationId xmlns:a16="http://schemas.microsoft.com/office/drawing/2014/main" id="{AB233C43-113D-CE0F-4849-6F921AD0F8FE}"/>
                </a:ext>
              </a:extLst>
            </p:cNvPr>
            <p:cNvSpPr/>
            <p:nvPr/>
          </p:nvSpPr>
          <p:spPr>
            <a:xfrm>
              <a:off x="6845986" y="3500196"/>
              <a:ext cx="1894154" cy="2006163"/>
            </a:xfrm>
            <a:custGeom>
              <a:avLst/>
              <a:gdLst>
                <a:gd name="connsiteX0" fmla="*/ 0 w 2324100"/>
                <a:gd name="connsiteY0" fmla="*/ 0 h 1438275"/>
                <a:gd name="connsiteX1" fmla="*/ 0 w 2324100"/>
                <a:gd name="connsiteY1" fmla="*/ 1438275 h 1438275"/>
                <a:gd name="connsiteX2" fmla="*/ 2324100 w 2324100"/>
                <a:gd name="connsiteY2" fmla="*/ 1438275 h 1438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324100" h="1438275">
                  <a:moveTo>
                    <a:pt x="0" y="0"/>
                  </a:moveTo>
                  <a:lnTo>
                    <a:pt x="0" y="1438275"/>
                  </a:lnTo>
                  <a:lnTo>
                    <a:pt x="2324100" y="1438275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218F49BA-4C92-5418-03BE-371227B51C2A}"/>
                </a:ext>
              </a:extLst>
            </p:cNvPr>
            <p:cNvSpPr/>
            <p:nvPr/>
          </p:nvSpPr>
          <p:spPr>
            <a:xfrm>
              <a:off x="6731025" y="3291967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28" name="CuadroTexto 27">
              <a:extLst>
                <a:ext uri="{FF2B5EF4-FFF2-40B4-BE49-F238E27FC236}">
                  <a16:creationId xmlns:a16="http://schemas.microsoft.com/office/drawing/2014/main" id="{A52C5303-2B49-FC6A-132E-95DBAF12D51C}"/>
                </a:ext>
              </a:extLst>
            </p:cNvPr>
            <p:cNvSpPr txBox="1"/>
            <p:nvPr/>
          </p:nvSpPr>
          <p:spPr>
            <a:xfrm>
              <a:off x="6971820" y="5508904"/>
              <a:ext cx="6029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5.5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</p:grpSp>
      <p:grpSp>
        <p:nvGrpSpPr>
          <p:cNvPr id="48" name="Grupo 47">
            <a:extLst>
              <a:ext uri="{FF2B5EF4-FFF2-40B4-BE49-F238E27FC236}">
                <a16:creationId xmlns:a16="http://schemas.microsoft.com/office/drawing/2014/main" id="{09028B80-4933-60AA-4529-38C307FB7A3D}"/>
              </a:ext>
            </a:extLst>
          </p:cNvPr>
          <p:cNvGrpSpPr/>
          <p:nvPr/>
        </p:nvGrpSpPr>
        <p:grpSpPr>
          <a:xfrm>
            <a:off x="6312586" y="4328266"/>
            <a:ext cx="3325053" cy="2255537"/>
            <a:chOff x="6312586" y="4328266"/>
            <a:chExt cx="3325053" cy="2255537"/>
          </a:xfrm>
        </p:grpSpPr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DE66F8BB-C858-67B2-A9D0-0737F781ECCB}"/>
                </a:ext>
              </a:extLst>
            </p:cNvPr>
            <p:cNvSpPr txBox="1"/>
            <p:nvPr/>
          </p:nvSpPr>
          <p:spPr>
            <a:xfrm>
              <a:off x="6520815" y="5914354"/>
              <a:ext cx="31168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Telemetría </a:t>
              </a: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CAN BUS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highlight>
                  <a:srgbClr val="C91430"/>
                </a:highlight>
                <a:uLnTx/>
                <a:uFillTx/>
                <a:latin typeface="Museo Sans Rounded 500" panose="02000000000000000000" charset="0"/>
                <a:ea typeface="+mn-ea"/>
                <a:cs typeface="+mn-cs"/>
              </a:endParaRPr>
            </a:p>
          </p:txBody>
        </p:sp>
        <p:sp>
          <p:nvSpPr>
            <p:cNvPr id="62" name="Forma libre: forma 61">
              <a:extLst>
                <a:ext uri="{FF2B5EF4-FFF2-40B4-BE49-F238E27FC236}">
                  <a16:creationId xmlns:a16="http://schemas.microsoft.com/office/drawing/2014/main" id="{63C296D3-6030-3848-B302-2EEE97BF6247}"/>
                </a:ext>
              </a:extLst>
            </p:cNvPr>
            <p:cNvSpPr/>
            <p:nvPr/>
          </p:nvSpPr>
          <p:spPr>
            <a:xfrm>
              <a:off x="6416040" y="4499894"/>
              <a:ext cx="2324100" cy="1761075"/>
            </a:xfrm>
            <a:custGeom>
              <a:avLst/>
              <a:gdLst>
                <a:gd name="connsiteX0" fmla="*/ 0 w 2324100"/>
                <a:gd name="connsiteY0" fmla="*/ 0 h 1438275"/>
                <a:gd name="connsiteX1" fmla="*/ 0 w 2324100"/>
                <a:gd name="connsiteY1" fmla="*/ 1438275 h 1438275"/>
                <a:gd name="connsiteX2" fmla="*/ 2324100 w 2324100"/>
                <a:gd name="connsiteY2" fmla="*/ 1438275 h 1438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324100" h="1438275">
                  <a:moveTo>
                    <a:pt x="0" y="0"/>
                  </a:moveTo>
                  <a:lnTo>
                    <a:pt x="0" y="1438275"/>
                  </a:lnTo>
                  <a:lnTo>
                    <a:pt x="2324100" y="1438275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3" name="Elipse 2">
              <a:extLst>
                <a:ext uri="{FF2B5EF4-FFF2-40B4-BE49-F238E27FC236}">
                  <a16:creationId xmlns:a16="http://schemas.microsoft.com/office/drawing/2014/main" id="{EDD5D05C-8958-5EC9-088E-E4E369939A89}"/>
                </a:ext>
              </a:extLst>
            </p:cNvPr>
            <p:cNvSpPr/>
            <p:nvPr/>
          </p:nvSpPr>
          <p:spPr>
            <a:xfrm>
              <a:off x="6312586" y="4328266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30" name="CuadroTexto 29">
              <a:extLst>
                <a:ext uri="{FF2B5EF4-FFF2-40B4-BE49-F238E27FC236}">
                  <a16:creationId xmlns:a16="http://schemas.microsoft.com/office/drawing/2014/main" id="{B7AF7560-8D01-CFAE-B65D-A95E51861B85}"/>
                </a:ext>
              </a:extLst>
            </p:cNvPr>
            <p:cNvSpPr txBox="1"/>
            <p:nvPr/>
          </p:nvSpPr>
          <p:spPr>
            <a:xfrm>
              <a:off x="6573014" y="6276026"/>
              <a:ext cx="6029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5.11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</p:grpSp>
      <p:grpSp>
        <p:nvGrpSpPr>
          <p:cNvPr id="52" name="Grupo 51">
            <a:extLst>
              <a:ext uri="{FF2B5EF4-FFF2-40B4-BE49-F238E27FC236}">
                <a16:creationId xmlns:a16="http://schemas.microsoft.com/office/drawing/2014/main" id="{797126BC-FC75-843D-D6E1-8B5B2B563F04}"/>
              </a:ext>
            </a:extLst>
          </p:cNvPr>
          <p:cNvGrpSpPr/>
          <p:nvPr/>
        </p:nvGrpSpPr>
        <p:grpSpPr>
          <a:xfrm>
            <a:off x="1473444" y="3166263"/>
            <a:ext cx="3866841" cy="2343339"/>
            <a:chOff x="1473444" y="3166263"/>
            <a:chExt cx="3866841" cy="2343339"/>
          </a:xfrm>
        </p:grpSpPr>
        <p:sp>
          <p:nvSpPr>
            <p:cNvPr id="54" name="CuadroTexto 53">
              <a:extLst>
                <a:ext uri="{FF2B5EF4-FFF2-40B4-BE49-F238E27FC236}">
                  <a16:creationId xmlns:a16="http://schemas.microsoft.com/office/drawing/2014/main" id="{979210B7-C342-CD3D-9C50-378D8486B3C2}"/>
                </a:ext>
              </a:extLst>
            </p:cNvPr>
            <p:cNvSpPr txBox="1"/>
            <p:nvPr/>
          </p:nvSpPr>
          <p:spPr>
            <a:xfrm>
              <a:off x="1473444" y="4834080"/>
              <a:ext cx="31168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 err="1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Wi</a:t>
              </a: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-fi</a:t>
              </a: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 abordo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63" name="Forma libre: forma 62">
              <a:extLst>
                <a:ext uri="{FF2B5EF4-FFF2-40B4-BE49-F238E27FC236}">
                  <a16:creationId xmlns:a16="http://schemas.microsoft.com/office/drawing/2014/main" id="{142C9788-472B-0DF2-E359-639AF4777F5C}"/>
                </a:ext>
              </a:extLst>
            </p:cNvPr>
            <p:cNvSpPr/>
            <p:nvPr/>
          </p:nvSpPr>
          <p:spPr>
            <a:xfrm>
              <a:off x="1501140" y="3272297"/>
              <a:ext cx="3619500" cy="1893015"/>
            </a:xfrm>
            <a:custGeom>
              <a:avLst/>
              <a:gdLst>
                <a:gd name="connsiteX0" fmla="*/ 3619500 w 3619500"/>
                <a:gd name="connsiteY0" fmla="*/ 0 h 2381250"/>
                <a:gd name="connsiteX1" fmla="*/ 2828925 w 3619500"/>
                <a:gd name="connsiteY1" fmla="*/ 0 h 2381250"/>
                <a:gd name="connsiteX2" fmla="*/ 2828925 w 3619500"/>
                <a:gd name="connsiteY2" fmla="*/ 2381250 h 2381250"/>
                <a:gd name="connsiteX3" fmla="*/ 0 w 3619500"/>
                <a:gd name="connsiteY3" fmla="*/ 2381250 h 2381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9500" h="2381250">
                  <a:moveTo>
                    <a:pt x="3619500" y="0"/>
                  </a:moveTo>
                  <a:lnTo>
                    <a:pt x="2828925" y="0"/>
                  </a:lnTo>
                  <a:lnTo>
                    <a:pt x="2828925" y="2381250"/>
                  </a:lnTo>
                  <a:lnTo>
                    <a:pt x="0" y="2381250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53" name="Elipse 52">
              <a:extLst>
                <a:ext uri="{FF2B5EF4-FFF2-40B4-BE49-F238E27FC236}">
                  <a16:creationId xmlns:a16="http://schemas.microsoft.com/office/drawing/2014/main" id="{0EE9F188-B404-EC77-E3AC-102D1D859857}"/>
                </a:ext>
              </a:extLst>
            </p:cNvPr>
            <p:cNvSpPr/>
            <p:nvPr/>
          </p:nvSpPr>
          <p:spPr>
            <a:xfrm>
              <a:off x="5132056" y="3166263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31" name="CuadroTexto 30">
              <a:extLst>
                <a:ext uri="{FF2B5EF4-FFF2-40B4-BE49-F238E27FC236}">
                  <a16:creationId xmlns:a16="http://schemas.microsoft.com/office/drawing/2014/main" id="{D396C085-0186-F79B-FDAE-A177784A766B}"/>
                </a:ext>
              </a:extLst>
            </p:cNvPr>
            <p:cNvSpPr txBox="1"/>
            <p:nvPr/>
          </p:nvSpPr>
          <p:spPr>
            <a:xfrm>
              <a:off x="1500339" y="5201825"/>
              <a:ext cx="6029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5.10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</p:grpSp>
      <p:grpSp>
        <p:nvGrpSpPr>
          <p:cNvPr id="44" name="Grupo 43">
            <a:extLst>
              <a:ext uri="{FF2B5EF4-FFF2-40B4-BE49-F238E27FC236}">
                <a16:creationId xmlns:a16="http://schemas.microsoft.com/office/drawing/2014/main" id="{72844AAD-B4CE-61BE-1224-206CCDE00805}"/>
              </a:ext>
            </a:extLst>
          </p:cNvPr>
          <p:cNvGrpSpPr/>
          <p:nvPr/>
        </p:nvGrpSpPr>
        <p:grpSpPr>
          <a:xfrm>
            <a:off x="6739890" y="1048760"/>
            <a:ext cx="2947653" cy="1219028"/>
            <a:chOff x="6739890" y="1048760"/>
            <a:chExt cx="2947653" cy="1219028"/>
          </a:xfrm>
        </p:grpSpPr>
        <p:sp>
          <p:nvSpPr>
            <p:cNvPr id="22" name="CuadroTexto 21">
              <a:extLst>
                <a:ext uri="{FF2B5EF4-FFF2-40B4-BE49-F238E27FC236}">
                  <a16:creationId xmlns:a16="http://schemas.microsoft.com/office/drawing/2014/main" id="{056ED7FC-A359-2407-2D68-E6D6AE2C47B2}"/>
                </a:ext>
              </a:extLst>
            </p:cNvPr>
            <p:cNvSpPr txBox="1"/>
            <p:nvPr/>
          </p:nvSpPr>
          <p:spPr>
            <a:xfrm>
              <a:off x="7261616" y="1048760"/>
              <a:ext cx="24259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Cargadores </a:t>
              </a: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USB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highlight>
                  <a:srgbClr val="C91430"/>
                </a:highlight>
                <a:uLnTx/>
                <a:uFillTx/>
                <a:latin typeface="Museo Sans Rounded 500" panose="02000000000000000000" charset="0"/>
                <a:ea typeface="+mn-ea"/>
                <a:cs typeface="+mn-cs"/>
              </a:endParaRPr>
            </a:p>
          </p:txBody>
        </p:sp>
        <p:sp>
          <p:nvSpPr>
            <p:cNvPr id="59" name="Forma libre: forma 58">
              <a:extLst>
                <a:ext uri="{FF2B5EF4-FFF2-40B4-BE49-F238E27FC236}">
                  <a16:creationId xmlns:a16="http://schemas.microsoft.com/office/drawing/2014/main" id="{6BBD0980-343C-36EA-2C89-109DBD33FF10}"/>
                </a:ext>
              </a:extLst>
            </p:cNvPr>
            <p:cNvSpPr/>
            <p:nvPr/>
          </p:nvSpPr>
          <p:spPr>
            <a:xfrm>
              <a:off x="6835139" y="1399470"/>
              <a:ext cx="2241939" cy="696392"/>
            </a:xfrm>
            <a:custGeom>
              <a:avLst/>
              <a:gdLst>
                <a:gd name="connsiteX0" fmla="*/ 0 w 1638300"/>
                <a:gd name="connsiteY0" fmla="*/ 333375 h 333375"/>
                <a:gd name="connsiteX1" fmla="*/ 0 w 1638300"/>
                <a:gd name="connsiteY1" fmla="*/ 0 h 333375"/>
                <a:gd name="connsiteX2" fmla="*/ 1638300 w 1638300"/>
                <a:gd name="connsiteY2" fmla="*/ 0 h 33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300" h="333375">
                  <a:moveTo>
                    <a:pt x="0" y="333375"/>
                  </a:moveTo>
                  <a:lnTo>
                    <a:pt x="0" y="0"/>
                  </a:lnTo>
                  <a:lnTo>
                    <a:pt x="1638300" y="0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24" name="CuadroTexto 23">
              <a:extLst>
                <a:ext uri="{FF2B5EF4-FFF2-40B4-BE49-F238E27FC236}">
                  <a16:creationId xmlns:a16="http://schemas.microsoft.com/office/drawing/2014/main" id="{751DE050-674F-DE06-3AD8-7F8F11E633C1}"/>
                </a:ext>
              </a:extLst>
            </p:cNvPr>
            <p:cNvSpPr txBox="1"/>
            <p:nvPr/>
          </p:nvSpPr>
          <p:spPr>
            <a:xfrm>
              <a:off x="7292749" y="1412483"/>
              <a:ext cx="6029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5.9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4" name="Elipse 3">
              <a:extLst>
                <a:ext uri="{FF2B5EF4-FFF2-40B4-BE49-F238E27FC236}">
                  <a16:creationId xmlns:a16="http://schemas.microsoft.com/office/drawing/2014/main" id="{3D313178-3E2A-F25E-DE18-469072AB6562}"/>
                </a:ext>
              </a:extLst>
            </p:cNvPr>
            <p:cNvSpPr/>
            <p:nvPr/>
          </p:nvSpPr>
          <p:spPr>
            <a:xfrm>
              <a:off x="6739890" y="2059559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</p:grpSp>
      <p:grpSp>
        <p:nvGrpSpPr>
          <p:cNvPr id="51" name="Grupo 50">
            <a:extLst>
              <a:ext uri="{FF2B5EF4-FFF2-40B4-BE49-F238E27FC236}">
                <a16:creationId xmlns:a16="http://schemas.microsoft.com/office/drawing/2014/main" id="{D5D3F339-8C4F-EAC6-3FAF-91250DCD62F4}"/>
              </a:ext>
            </a:extLst>
          </p:cNvPr>
          <p:cNvGrpSpPr/>
          <p:nvPr/>
        </p:nvGrpSpPr>
        <p:grpSpPr>
          <a:xfrm>
            <a:off x="91451" y="2961037"/>
            <a:ext cx="4036685" cy="1163526"/>
            <a:chOff x="91451" y="2961037"/>
            <a:chExt cx="4036685" cy="1163526"/>
          </a:xfrm>
        </p:grpSpPr>
        <p:sp>
          <p:nvSpPr>
            <p:cNvPr id="15" name="CuadroTexto 14">
              <a:extLst>
                <a:ext uri="{FF2B5EF4-FFF2-40B4-BE49-F238E27FC236}">
                  <a16:creationId xmlns:a16="http://schemas.microsoft.com/office/drawing/2014/main" id="{D5886E82-EF18-1830-FC2C-3FABA9F3A81B}"/>
                </a:ext>
              </a:extLst>
            </p:cNvPr>
            <p:cNvSpPr txBox="1"/>
            <p:nvPr/>
          </p:nvSpPr>
          <p:spPr>
            <a:xfrm>
              <a:off x="91451" y="2961037"/>
              <a:ext cx="205932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Comunicaciones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embarcadas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16" name="Forma libre: forma 15">
              <a:extLst>
                <a:ext uri="{FF2B5EF4-FFF2-40B4-BE49-F238E27FC236}">
                  <a16:creationId xmlns:a16="http://schemas.microsoft.com/office/drawing/2014/main" id="{CDABFF5F-7027-8888-8EA2-9942645BD754}"/>
                </a:ext>
              </a:extLst>
            </p:cNvPr>
            <p:cNvSpPr/>
            <p:nvPr/>
          </p:nvSpPr>
          <p:spPr>
            <a:xfrm flipV="1">
              <a:off x="166979" y="3129607"/>
              <a:ext cx="3846857" cy="457200"/>
            </a:xfrm>
            <a:custGeom>
              <a:avLst/>
              <a:gdLst>
                <a:gd name="connsiteX0" fmla="*/ 0 w 4105275"/>
                <a:gd name="connsiteY0" fmla="*/ 0 h 457200"/>
                <a:gd name="connsiteX1" fmla="*/ 4105275 w 4105275"/>
                <a:gd name="connsiteY1" fmla="*/ 0 h 457200"/>
                <a:gd name="connsiteX2" fmla="*/ 4105275 w 4105275"/>
                <a:gd name="connsiteY2" fmla="*/ 45720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05275" h="457200">
                  <a:moveTo>
                    <a:pt x="0" y="0"/>
                  </a:moveTo>
                  <a:lnTo>
                    <a:pt x="4105275" y="0"/>
                  </a:lnTo>
                  <a:lnTo>
                    <a:pt x="4105275" y="457200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17" name="Elipse 16">
              <a:extLst>
                <a:ext uri="{FF2B5EF4-FFF2-40B4-BE49-F238E27FC236}">
                  <a16:creationId xmlns:a16="http://schemas.microsoft.com/office/drawing/2014/main" id="{CDC74833-A6B6-6321-426E-26ADD11A3046}"/>
                </a:ext>
              </a:extLst>
            </p:cNvPr>
            <p:cNvSpPr/>
            <p:nvPr/>
          </p:nvSpPr>
          <p:spPr>
            <a:xfrm flipV="1">
              <a:off x="3919907" y="2964370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18" name="CuadroTexto 17">
              <a:extLst>
                <a:ext uri="{FF2B5EF4-FFF2-40B4-BE49-F238E27FC236}">
                  <a16:creationId xmlns:a16="http://schemas.microsoft.com/office/drawing/2014/main" id="{DEE33A50-E9EF-E738-1B5F-4D76399CE8D2}"/>
                </a:ext>
              </a:extLst>
            </p:cNvPr>
            <p:cNvSpPr txBox="1"/>
            <p:nvPr/>
          </p:nvSpPr>
          <p:spPr>
            <a:xfrm>
              <a:off x="91451" y="3579613"/>
              <a:ext cx="205932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5.16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pic>
          <p:nvPicPr>
            <p:cNvPr id="39" name="Gráfico 38">
              <a:extLst>
                <a:ext uri="{FF2B5EF4-FFF2-40B4-BE49-F238E27FC236}">
                  <a16:creationId xmlns:a16="http://schemas.microsoft.com/office/drawing/2014/main" id="{9B8C7400-994A-E704-8BBD-701ED279BF7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92478" y="3856947"/>
              <a:ext cx="645722" cy="267616"/>
            </a:xfrm>
            <a:prstGeom prst="rect">
              <a:avLst/>
            </a:prstGeom>
          </p:spPr>
        </p:pic>
      </p:grpSp>
      <p:grpSp>
        <p:nvGrpSpPr>
          <p:cNvPr id="46" name="Grupo 45">
            <a:extLst>
              <a:ext uri="{FF2B5EF4-FFF2-40B4-BE49-F238E27FC236}">
                <a16:creationId xmlns:a16="http://schemas.microsoft.com/office/drawing/2014/main" id="{317313E8-CAC9-14A3-91D9-0FC0EBAB642A}"/>
              </a:ext>
            </a:extLst>
          </p:cNvPr>
          <p:cNvGrpSpPr/>
          <p:nvPr/>
        </p:nvGrpSpPr>
        <p:grpSpPr>
          <a:xfrm>
            <a:off x="8063865" y="2708483"/>
            <a:ext cx="3797527" cy="1172363"/>
            <a:chOff x="8063865" y="2708483"/>
            <a:chExt cx="3797527" cy="1172363"/>
          </a:xfrm>
        </p:grpSpPr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6BFE24CE-16DD-6D98-9EE3-9B6539D4A3E6}"/>
                </a:ext>
              </a:extLst>
            </p:cNvPr>
            <p:cNvSpPr txBox="1"/>
            <p:nvPr/>
          </p:nvSpPr>
          <p:spPr>
            <a:xfrm>
              <a:off x="9435465" y="2708483"/>
              <a:ext cx="242592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Detección de fatiga</a:t>
              </a: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 en la conducción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13" name="Forma libre: forma 12">
              <a:extLst>
                <a:ext uri="{FF2B5EF4-FFF2-40B4-BE49-F238E27FC236}">
                  <a16:creationId xmlns:a16="http://schemas.microsoft.com/office/drawing/2014/main" id="{0CD805C3-16D8-D702-06B5-4C2D77BF193B}"/>
                </a:ext>
              </a:extLst>
            </p:cNvPr>
            <p:cNvSpPr/>
            <p:nvPr/>
          </p:nvSpPr>
          <p:spPr>
            <a:xfrm>
              <a:off x="8273415" y="3325878"/>
              <a:ext cx="3114675" cy="116559"/>
            </a:xfrm>
            <a:custGeom>
              <a:avLst/>
              <a:gdLst>
                <a:gd name="connsiteX0" fmla="*/ 0 w 3771900"/>
                <a:gd name="connsiteY0" fmla="*/ 0 h 0"/>
                <a:gd name="connsiteX1" fmla="*/ 3771900 w 37719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771900">
                  <a:moveTo>
                    <a:pt x="0" y="0"/>
                  </a:moveTo>
                  <a:lnTo>
                    <a:pt x="3771900" y="0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14" name="Elipse 13">
              <a:extLst>
                <a:ext uri="{FF2B5EF4-FFF2-40B4-BE49-F238E27FC236}">
                  <a16:creationId xmlns:a16="http://schemas.microsoft.com/office/drawing/2014/main" id="{51B801BC-A17E-AB17-B457-CED72E8D2D69}"/>
                </a:ext>
              </a:extLst>
            </p:cNvPr>
            <p:cNvSpPr/>
            <p:nvPr/>
          </p:nvSpPr>
          <p:spPr>
            <a:xfrm>
              <a:off x="8063865" y="3236898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26" name="CuadroTexto 25">
              <a:extLst>
                <a:ext uri="{FF2B5EF4-FFF2-40B4-BE49-F238E27FC236}">
                  <a16:creationId xmlns:a16="http://schemas.microsoft.com/office/drawing/2014/main" id="{C93651E5-FC81-07D0-DF4A-A84A3CBC1917}"/>
                </a:ext>
              </a:extLst>
            </p:cNvPr>
            <p:cNvSpPr txBox="1"/>
            <p:nvPr/>
          </p:nvSpPr>
          <p:spPr>
            <a:xfrm>
              <a:off x="9472132" y="3340592"/>
              <a:ext cx="6029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5.17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pic>
          <p:nvPicPr>
            <p:cNvPr id="40" name="Gráfico 39">
              <a:extLst>
                <a:ext uri="{FF2B5EF4-FFF2-40B4-BE49-F238E27FC236}">
                  <a16:creationId xmlns:a16="http://schemas.microsoft.com/office/drawing/2014/main" id="{361C0ED9-72FB-7ADA-11B6-82CECD5717E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574439" y="3613230"/>
              <a:ext cx="645722" cy="267616"/>
            </a:xfrm>
            <a:prstGeom prst="rect">
              <a:avLst/>
            </a:prstGeom>
          </p:spPr>
        </p:pic>
      </p:grpSp>
      <p:grpSp>
        <p:nvGrpSpPr>
          <p:cNvPr id="50" name="Grupo 49">
            <a:extLst>
              <a:ext uri="{FF2B5EF4-FFF2-40B4-BE49-F238E27FC236}">
                <a16:creationId xmlns:a16="http://schemas.microsoft.com/office/drawing/2014/main" id="{C037E77C-EDA0-DF33-1B53-935DCE18D524}"/>
              </a:ext>
            </a:extLst>
          </p:cNvPr>
          <p:cNvGrpSpPr/>
          <p:nvPr/>
        </p:nvGrpSpPr>
        <p:grpSpPr>
          <a:xfrm>
            <a:off x="2455883" y="4901994"/>
            <a:ext cx="2892943" cy="1669993"/>
            <a:chOff x="2455883" y="4901994"/>
            <a:chExt cx="2892943" cy="1669993"/>
          </a:xfrm>
        </p:grpSpPr>
        <p:sp>
          <p:nvSpPr>
            <p:cNvPr id="32" name="CuadroTexto 31">
              <a:extLst>
                <a:ext uri="{FF2B5EF4-FFF2-40B4-BE49-F238E27FC236}">
                  <a16:creationId xmlns:a16="http://schemas.microsoft.com/office/drawing/2014/main" id="{296B7D25-BAFD-DC91-4F4E-47CC14E981D3}"/>
                </a:ext>
              </a:extLst>
            </p:cNvPr>
            <p:cNvSpPr txBox="1"/>
            <p:nvPr/>
          </p:nvSpPr>
          <p:spPr>
            <a:xfrm>
              <a:off x="2455883" y="5410274"/>
              <a:ext cx="205932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Sistema de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highlight>
                    <a:srgbClr val="C91430"/>
                  </a:highlight>
                  <a:uLnTx/>
                  <a:uFillTx/>
                  <a:latin typeface="Museo Sans Rounded 500" panose="02000000000000000000" charset="0"/>
                  <a:ea typeface="+mn-ea"/>
                  <a:cs typeface="+mn-cs"/>
                </a:rPr>
                <a:t>Zonas Seguras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highlight>
                  <a:srgbClr val="C91430"/>
                </a:highlight>
                <a:uLnTx/>
                <a:uFillTx/>
                <a:latin typeface="Museo Sans Rounded 500" panose="02000000000000000000" charset="0"/>
                <a:ea typeface="+mn-ea"/>
                <a:cs typeface="+mn-cs"/>
              </a:endParaRPr>
            </a:p>
          </p:txBody>
        </p:sp>
        <p:sp>
          <p:nvSpPr>
            <p:cNvPr id="33" name="Forma libre: forma 32">
              <a:extLst>
                <a:ext uri="{FF2B5EF4-FFF2-40B4-BE49-F238E27FC236}">
                  <a16:creationId xmlns:a16="http://schemas.microsoft.com/office/drawing/2014/main" id="{A2BD3CDA-9286-B6CB-1FA7-F340E14036D8}"/>
                </a:ext>
              </a:extLst>
            </p:cNvPr>
            <p:cNvSpPr/>
            <p:nvPr/>
          </p:nvSpPr>
          <p:spPr>
            <a:xfrm flipV="1">
              <a:off x="2531411" y="4948447"/>
              <a:ext cx="2719249" cy="1087597"/>
            </a:xfrm>
            <a:custGeom>
              <a:avLst/>
              <a:gdLst>
                <a:gd name="connsiteX0" fmla="*/ 0 w 4105275"/>
                <a:gd name="connsiteY0" fmla="*/ 0 h 457200"/>
                <a:gd name="connsiteX1" fmla="*/ 4105275 w 4105275"/>
                <a:gd name="connsiteY1" fmla="*/ 0 h 457200"/>
                <a:gd name="connsiteX2" fmla="*/ 4105275 w 4105275"/>
                <a:gd name="connsiteY2" fmla="*/ 45720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05275" h="457200">
                  <a:moveTo>
                    <a:pt x="0" y="0"/>
                  </a:moveTo>
                  <a:lnTo>
                    <a:pt x="4105275" y="0"/>
                  </a:lnTo>
                  <a:lnTo>
                    <a:pt x="4105275" y="457200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34" name="Elipse 33">
              <a:extLst>
                <a:ext uri="{FF2B5EF4-FFF2-40B4-BE49-F238E27FC236}">
                  <a16:creationId xmlns:a16="http://schemas.microsoft.com/office/drawing/2014/main" id="{B583D1F1-C2D3-57F2-85E6-8388016EE3D4}"/>
                </a:ext>
              </a:extLst>
            </p:cNvPr>
            <p:cNvSpPr/>
            <p:nvPr/>
          </p:nvSpPr>
          <p:spPr>
            <a:xfrm flipV="1">
              <a:off x="5140597" y="4901994"/>
              <a:ext cx="208229" cy="20822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sp>
          <p:nvSpPr>
            <p:cNvPr id="35" name="CuadroTexto 34">
              <a:extLst>
                <a:ext uri="{FF2B5EF4-FFF2-40B4-BE49-F238E27FC236}">
                  <a16:creationId xmlns:a16="http://schemas.microsoft.com/office/drawing/2014/main" id="{145883DD-67D7-2157-1B04-DD88139C00BD}"/>
                </a:ext>
              </a:extLst>
            </p:cNvPr>
            <p:cNvSpPr txBox="1"/>
            <p:nvPr/>
          </p:nvSpPr>
          <p:spPr>
            <a:xfrm>
              <a:off x="2455883" y="6041379"/>
              <a:ext cx="205932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400" b="0" i="0" u="none" strike="noStrike" kern="1200" cap="none" spc="0" normalizeH="0" baseline="0" noProof="0">
                  <a:ln>
                    <a:noFill/>
                  </a:ln>
                  <a:solidFill>
                    <a:srgbClr val="FEFFFF"/>
                  </a:solidFill>
                  <a:effectLst/>
                  <a:uLnTx/>
                  <a:uFillTx/>
                  <a:latin typeface="Museo Sans Rounded 300"/>
                  <a:ea typeface="+mn-ea"/>
                  <a:cs typeface="+mn-cs"/>
                </a:rPr>
                <a:t>5.18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Museo Sans Rounded 300"/>
                <a:ea typeface="+mn-ea"/>
                <a:cs typeface="+mn-cs"/>
              </a:endParaRPr>
            </a:p>
          </p:txBody>
        </p:sp>
        <p:pic>
          <p:nvPicPr>
            <p:cNvPr id="41" name="Gráfico 40">
              <a:extLst>
                <a:ext uri="{FF2B5EF4-FFF2-40B4-BE49-F238E27FC236}">
                  <a16:creationId xmlns:a16="http://schemas.microsoft.com/office/drawing/2014/main" id="{6B8DE604-860A-1B94-8718-A2F81F890DC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531411" y="6304371"/>
              <a:ext cx="645722" cy="26761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9584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>
            <a:extLst>
              <a:ext uri="{FF2B5EF4-FFF2-40B4-BE49-F238E27FC236}">
                <a16:creationId xmlns:a16="http://schemas.microsoft.com/office/drawing/2014/main" id="{CBFA3877-F0E1-FCCB-A824-9CD2A727F0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25"/>
          <a:stretch>
            <a:fillRect/>
          </a:stretch>
        </p:blipFill>
        <p:spPr bwMode="auto">
          <a:xfrm flipH="1"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ángulo 1">
            <a:extLst>
              <a:ext uri="{FF2B5EF4-FFF2-40B4-BE49-F238E27FC236}">
                <a16:creationId xmlns:a16="http://schemas.microsoft.com/office/drawing/2014/main" id="{3990BD34-05AC-097F-7AF2-68F646A3383E}"/>
              </a:ext>
            </a:extLst>
          </p:cNvPr>
          <p:cNvSpPr>
            <a:spLocks noChangeAspect="1"/>
          </p:cNvSpPr>
          <p:nvPr/>
        </p:nvSpPr>
        <p:spPr>
          <a:xfrm rot="10800000">
            <a:off x="0" y="0"/>
            <a:ext cx="12192000" cy="6858000"/>
          </a:xfrm>
          <a:prstGeom prst="rect">
            <a:avLst/>
          </a:prstGeom>
          <a:gradFill>
            <a:gsLst>
              <a:gs pos="42000">
                <a:schemeClr val="tx1">
                  <a:alpha val="50000"/>
                </a:schemeClr>
              </a:gs>
              <a:gs pos="85000">
                <a:srgbClr val="000000">
                  <a:alpha val="70000"/>
                </a:srgbClr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CL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ree Rg" panose="02000503000000020004" charset="0"/>
              <a:cs typeface="Arial"/>
              <a:sym typeface="Arial"/>
            </a:endParaRPr>
          </a:p>
        </p:txBody>
      </p:sp>
      <p:sp>
        <p:nvSpPr>
          <p:cNvPr id="9" name="Título 37">
            <a:extLst>
              <a:ext uri="{FF2B5EF4-FFF2-40B4-BE49-F238E27FC236}">
                <a16:creationId xmlns:a16="http://schemas.microsoft.com/office/drawing/2014/main" id="{CF432414-7177-19C1-6F40-23DFACCE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9909"/>
            <a:ext cx="10515600" cy="1259581"/>
          </a:xfrm>
        </p:spPr>
        <p:txBody>
          <a:bodyPr>
            <a:normAutofit/>
          </a:bodyPr>
          <a:lstStyle/>
          <a:p>
            <a:r>
              <a:rPr lang="es-ES" sz="4800" dirty="0">
                <a:solidFill>
                  <a:schemeClr val="bg1"/>
                </a:solidFill>
                <a:highlight>
                  <a:srgbClr val="C91039"/>
                </a:highlight>
                <a:latin typeface="Bree Rg" panose="02000503000000020004" charset="0"/>
              </a:rPr>
              <a:t>Biometría Facial</a:t>
            </a:r>
            <a:br>
              <a:rPr lang="es-ES" dirty="0">
                <a:solidFill>
                  <a:schemeClr val="bg1"/>
                </a:solidFill>
                <a:latin typeface="Bree Rg" panose="02000503000000020004" charset="0"/>
              </a:rPr>
            </a:br>
            <a:r>
              <a:rPr lang="es-ES" sz="2800" dirty="0">
                <a:solidFill>
                  <a:schemeClr val="bg1"/>
                </a:solidFill>
                <a:latin typeface="Bree Rg" panose="02000503000000020004" charset="0"/>
              </a:rPr>
              <a:t>El Futuro Hoy</a:t>
            </a:r>
            <a:endParaRPr lang="en-US" sz="2800" dirty="0">
              <a:solidFill>
                <a:schemeClr val="bg1"/>
              </a:solidFill>
              <a:latin typeface="Bree Rg" panose="020005030000000200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06531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D6F8A0-A9FB-964F-8394-8C58DF916A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2E54AEC-9F23-EC10-9958-44971DD71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4117" y="201001"/>
            <a:ext cx="9092514" cy="1325563"/>
          </a:xfrm>
        </p:spPr>
        <p:txBody>
          <a:bodyPr/>
          <a:lstStyle/>
          <a:p>
            <a:r>
              <a:rPr lang="es-ES_tradnl">
                <a:solidFill>
                  <a:srgbClr val="29235C"/>
                </a:solidFill>
                <a:latin typeface="Museo Sans 900"/>
              </a:rPr>
              <a:t>Lámina final / gracias</a:t>
            </a:r>
            <a:endParaRPr lang="es-ES_tradnl">
              <a:solidFill>
                <a:srgbClr val="29235C"/>
              </a:solidFill>
              <a:latin typeface="Museo Sans 900" panose="02000000000000000000" pitchFamily="2" charset="77"/>
            </a:endParaRPr>
          </a:p>
        </p:txBody>
      </p:sp>
      <p:sp>
        <p:nvSpPr>
          <p:cNvPr id="11" name="Rectángulo 10">
            <a:extLst>
              <a:ext uri="{FF2B5EF4-FFF2-40B4-BE49-F238E27FC236}">
                <a16:creationId xmlns:a16="http://schemas.microsoft.com/office/drawing/2014/main" id="{32E4D0DC-93F4-2A29-8249-11D0498B5BDF}"/>
              </a:ext>
            </a:extLst>
          </p:cNvPr>
          <p:cNvSpPr/>
          <p:nvPr/>
        </p:nvSpPr>
        <p:spPr>
          <a:xfrm>
            <a:off x="1587685" y="1242562"/>
            <a:ext cx="1235675" cy="69805"/>
          </a:xfrm>
          <a:prstGeom prst="rect">
            <a:avLst/>
          </a:prstGeom>
          <a:solidFill>
            <a:srgbClr val="E3913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9FF81773-BEC4-468C-23DE-62931EFD3ABC}"/>
              </a:ext>
            </a:extLst>
          </p:cNvPr>
          <p:cNvSpPr txBox="1"/>
          <p:nvPr/>
        </p:nvSpPr>
        <p:spPr>
          <a:xfrm>
            <a:off x="579782" y="2020956"/>
            <a:ext cx="3429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/>
              <a:t>Acá la foto de la mujer de bajos de mena que sale sonriente y con dedito para arriba en el bus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002D8CA8-0575-716D-0EB0-95EF532AC4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79" t="16154" r="-48" b="-87"/>
          <a:stretch/>
        </p:blipFill>
        <p:spPr>
          <a:xfrm>
            <a:off x="0" y="-9248"/>
            <a:ext cx="12190092" cy="6867248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99E31D7D-CBD9-344D-8793-3EA76E71DA80}"/>
              </a:ext>
            </a:extLst>
          </p:cNvPr>
          <p:cNvSpPr txBox="1"/>
          <p:nvPr/>
        </p:nvSpPr>
        <p:spPr>
          <a:xfrm>
            <a:off x="876808" y="3885479"/>
            <a:ext cx="540084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ES" sz="6000" b="1" dirty="0">
                <a:solidFill>
                  <a:schemeClr val="bg1"/>
                </a:solidFill>
                <a:latin typeface="Aptos Display"/>
              </a:rPr>
              <a:t>Gracias</a:t>
            </a:r>
            <a:endParaRPr lang="es-ES" b="1" dirty="0">
              <a:solidFill>
                <a:schemeClr val="bg1"/>
              </a:solidFill>
              <a:latin typeface="Aptos Display"/>
            </a:endParaRP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07140818-4D39-6594-4A2D-730E6988F2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4" y="0"/>
            <a:ext cx="3429000" cy="69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504893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dtpm12">
  <a:themeElements>
    <a:clrScheme name="Personalizados 1">
      <a:dk1>
        <a:srgbClr val="000000"/>
      </a:dk1>
      <a:lt1>
        <a:srgbClr val="FFFFFF"/>
      </a:lt1>
      <a:dk2>
        <a:srgbClr val="C81139"/>
      </a:dk2>
      <a:lt2>
        <a:srgbClr val="C6CACD"/>
      </a:lt2>
      <a:accent1>
        <a:srgbClr val="C81139"/>
      </a:accent1>
      <a:accent2>
        <a:srgbClr val="E0262A"/>
      </a:accent2>
      <a:accent3>
        <a:srgbClr val="888B8D"/>
      </a:accent3>
      <a:accent4>
        <a:srgbClr val="E74C4E"/>
      </a:accent4>
      <a:accent5>
        <a:srgbClr val="02AAFE"/>
      </a:accent5>
      <a:accent6>
        <a:srgbClr val="E74C4E"/>
      </a:accent6>
      <a:hlink>
        <a:srgbClr val="02AAFE"/>
      </a:hlink>
      <a:folHlink>
        <a:srgbClr val="E74C4E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b="1" dirty="0">
            <a:solidFill>
              <a:schemeClr val="tx1">
                <a:lumMod val="75000"/>
                <a:lumOff val="25000"/>
              </a:schemeClr>
            </a:solidFill>
            <a:latin typeface="Bree Rg" panose="02000503000000020004" pitchFamily="50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ción1" id="{F4CF6459-282A-402B-BD72-5C559565CF51}" vid="{7C377F05-C8DA-47CC-8F62-BB905CFE79BB}"/>
    </a:ext>
  </a:extLst>
</a:theme>
</file>

<file path=ppt/theme/theme5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8BE812253ECDB4BBC7E170F4D66571A" ma:contentTypeVersion="14" ma:contentTypeDescription="Crie um novo documento." ma:contentTypeScope="" ma:versionID="a9580425abf10b60a3bdd661fb88553a">
  <xsd:schema xmlns:xsd="http://www.w3.org/2001/XMLSchema" xmlns:xs="http://www.w3.org/2001/XMLSchema" xmlns:p="http://schemas.microsoft.com/office/2006/metadata/properties" xmlns:ns2="da384f1a-26ac-4e64-8d38-1286b0541ed4" xmlns:ns3="043c51d7-1484-4b42-ae56-96b89c2f4c26" targetNamespace="http://schemas.microsoft.com/office/2006/metadata/properties" ma:root="true" ma:fieldsID="42d8572011ec0c2615fa3e369d5e4637" ns2:_="" ns3:_="">
    <xsd:import namespace="da384f1a-26ac-4e64-8d38-1286b0541ed4"/>
    <xsd:import namespace="043c51d7-1484-4b42-ae56-96b89c2f4c26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_x00da_ltimaaltera_x00e7__x00e3_o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84f1a-26ac-4e64-8d38-1286b0541e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Marcações de imagem" ma:readOnly="false" ma:fieldId="{5cf76f15-5ced-4ddc-b409-7134ff3c332f}" ma:taxonomyMulti="true" ma:sspId="18d130e2-d8de-4285-9cce-e23c6c017b1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_x00da_ltimaaltera_x00e7__x00e3_o" ma:index="21" nillable="true" ma:displayName="Última alteração" ma:format="DateTime" ma:internalName="_x00da_ltimaaltera_x00e7__x00e3_o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3c51d7-1484-4b42-ae56-96b89c2f4c26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f677f9d5-cfed-42d5-8f3e-a16bc63abb96}" ma:internalName="TaxCatchAll" ma:showField="CatchAllData" ma:web="043c51d7-1484-4b42-ae56-96b89c2f4c2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a384f1a-26ac-4e64-8d38-1286b0541ed4">
      <Terms xmlns="http://schemas.microsoft.com/office/infopath/2007/PartnerControls"/>
    </lcf76f155ced4ddcb4097134ff3c332f>
    <TaxCatchAll xmlns="043c51d7-1484-4b42-ae56-96b89c2f4c26" xsi:nil="true"/>
    <_x00da_ltimaaltera_x00e7__x00e3_o xmlns="da384f1a-26ac-4e64-8d38-1286b0541ed4" xsi:nil="true"/>
  </documentManagement>
</p:properties>
</file>

<file path=customXml/itemProps1.xml><?xml version="1.0" encoding="utf-8"?>
<ds:datastoreItem xmlns:ds="http://schemas.openxmlformats.org/officeDocument/2006/customXml" ds:itemID="{67F2A011-F590-4C01-81B8-24A398E26FA0}"/>
</file>

<file path=customXml/itemProps2.xml><?xml version="1.0" encoding="utf-8"?>
<ds:datastoreItem xmlns:ds="http://schemas.openxmlformats.org/officeDocument/2006/customXml" ds:itemID="{51CDED81-C1BA-45AD-8B46-60AA15CC7185}"/>
</file>

<file path=customXml/itemProps3.xml><?xml version="1.0" encoding="utf-8"?>
<ds:datastoreItem xmlns:ds="http://schemas.openxmlformats.org/officeDocument/2006/customXml" ds:itemID="{A64B3B85-4F5E-412B-88ED-389D37B61A7E}"/>
</file>

<file path=docProps/app.xml><?xml version="1.0" encoding="utf-8"?>
<Properties xmlns="http://schemas.openxmlformats.org/officeDocument/2006/extended-properties" xmlns:vt="http://schemas.openxmlformats.org/officeDocument/2006/docPropsVTypes">
  <TotalTime>10153</TotalTime>
  <Words>1475</Words>
  <Application>Microsoft Office PowerPoint</Application>
  <PresentationFormat>Panorámica</PresentationFormat>
  <Paragraphs>275</Paragraphs>
  <Slides>29</Slides>
  <Notes>17</Notes>
  <HiddenSlides>0</HiddenSlides>
  <MMClips>1</MMClips>
  <ScaleCrop>false</ScaleCrop>
  <HeadingPairs>
    <vt:vector size="6" baseType="variant">
      <vt:variant>
        <vt:lpstr>Fuentes usadas</vt:lpstr>
      </vt:variant>
      <vt:variant>
        <vt:i4>16</vt:i4>
      </vt:variant>
      <vt:variant>
        <vt:lpstr>Tema</vt:lpstr>
      </vt:variant>
      <vt:variant>
        <vt:i4>4</vt:i4>
      </vt:variant>
      <vt:variant>
        <vt:lpstr>Títulos de diapositiva</vt:lpstr>
      </vt:variant>
      <vt:variant>
        <vt:i4>29</vt:i4>
      </vt:variant>
    </vt:vector>
  </HeadingPairs>
  <TitlesOfParts>
    <vt:vector size="49" baseType="lpstr">
      <vt:lpstr>Aptos</vt:lpstr>
      <vt:lpstr>Aptos Display</vt:lpstr>
      <vt:lpstr>Arial</vt:lpstr>
      <vt:lpstr>Bree Lt</vt:lpstr>
      <vt:lpstr>Bree Rg</vt:lpstr>
      <vt:lpstr>Bree Semibold</vt:lpstr>
      <vt:lpstr>Calibri</vt:lpstr>
      <vt:lpstr>Calibri Light</vt:lpstr>
      <vt:lpstr>Courier New</vt:lpstr>
      <vt:lpstr>Museo Sans 500</vt:lpstr>
      <vt:lpstr>Museo Sans 900</vt:lpstr>
      <vt:lpstr>Museo Sans Rounded 1000</vt:lpstr>
      <vt:lpstr>Museo Sans Rounded 300</vt:lpstr>
      <vt:lpstr>Museo Sans Rounded 500</vt:lpstr>
      <vt:lpstr>quote-cjk-patch</vt:lpstr>
      <vt:lpstr>Verdana</vt:lpstr>
      <vt:lpstr>Tema de Office</vt:lpstr>
      <vt:lpstr>Office Theme</vt:lpstr>
      <vt:lpstr>1_Tema de Office</vt:lpstr>
      <vt:lpstr>Temadtpm12</vt:lpstr>
      <vt:lpstr>Presentación de PowerPoint</vt:lpstr>
      <vt:lpstr>Presentación de PowerPoint</vt:lpstr>
      <vt:lpstr>Presentación de PowerPoint</vt:lpstr>
      <vt:lpstr>ELECTROMOVILIDAD</vt:lpstr>
      <vt:lpstr>Nuestro Sistema</vt:lpstr>
      <vt:lpstr>Presentación de PowerPoint</vt:lpstr>
      <vt:lpstr>Presentación de PowerPoint</vt:lpstr>
      <vt:lpstr>Presentación de PowerPoint</vt:lpstr>
      <vt:lpstr>Presentación de PowerPoint</vt:lpstr>
      <vt:lpstr>Reducción histórica de emisiones</vt:lpstr>
      <vt:lpstr>Presentación de PowerPoint</vt:lpstr>
      <vt:lpstr>Presentación de PowerPoint</vt:lpstr>
      <vt:lpstr>Presentación de PowerPoint</vt:lpstr>
      <vt:lpstr>Presentación de PowerPoint</vt:lpstr>
      <vt:lpstr>Sostenibilidad Financiera</vt:lpstr>
      <vt:lpstr>Presentación de PowerPoint</vt:lpstr>
      <vt:lpstr>Mecanismos de Subsidio y Financiamiento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Concepto BUS CONECTADO</vt:lpstr>
      <vt:lpstr>Biometría Facial El Futuro Hoy</vt:lpstr>
      <vt:lpstr>Lámina final / gracias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Agustin Musante</dc:creator>
  <cp:lastModifiedBy>Coordinacion</cp:lastModifiedBy>
  <cp:revision>29</cp:revision>
  <dcterms:created xsi:type="dcterms:W3CDTF">2024-11-21T18:41:53Z</dcterms:created>
  <dcterms:modified xsi:type="dcterms:W3CDTF">2025-08-21T12:30:24Z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0x01010008BE812253ECDB4BBC7E170F4D66571A</vt:lpwstr>
  </property>
</Properties>
</file>